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3"/>
  </p:notesMasterIdLst>
  <p:sldIdLst>
    <p:sldId id="256" r:id="rId2"/>
    <p:sldId id="257" r:id="rId3"/>
    <p:sldId id="258" r:id="rId4"/>
    <p:sldId id="259" r:id="rId5"/>
    <p:sldId id="260" r:id="rId6"/>
    <p:sldId id="261" r:id="rId7"/>
    <p:sldId id="262" r:id="rId8"/>
    <p:sldId id="271" r:id="rId9"/>
    <p:sldId id="270" r:id="rId10"/>
    <p:sldId id="263" r:id="rId11"/>
    <p:sldId id="264" r:id="rId12"/>
    <p:sldId id="265" r:id="rId13"/>
    <p:sldId id="267" r:id="rId14"/>
    <p:sldId id="268" r:id="rId15"/>
    <p:sldId id="276" r:id="rId16"/>
    <p:sldId id="269" r:id="rId17"/>
    <p:sldId id="272" r:id="rId18"/>
    <p:sldId id="273" r:id="rId19"/>
    <p:sldId id="274" r:id="rId20"/>
    <p:sldId id="275" r:id="rId21"/>
    <p:sldId id="266"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Noto Sans" panose="020B0502040504020204" pitchFamily="34" charset="0"/>
      <p:regular r:id="rId28"/>
      <p:bold r:id="rId29"/>
      <p:italic r:id="rId30"/>
      <p:boldItalic r:id="rId31"/>
    </p:embeddedFont>
    <p:embeddedFont>
      <p:font typeface="Work Sans" pitchFamily="2" charset="0"/>
      <p:regular r:id="rId32"/>
      <p:bold r:id="rId33"/>
      <p:italic r:id="rId34"/>
      <p:boldItalic r:id="rId35"/>
    </p:embeddedFont>
    <p:embeddedFont>
      <p:font typeface="Work Sans Light" pitchFamily="2" charset="0"/>
      <p:regular r:id="rId36"/>
      <p:bold r:id="rId37"/>
      <p:italic r:id="rId38"/>
      <p:boldItalic r:id="rId39"/>
    </p:embeddedFont>
    <p:embeddedFont>
      <p:font typeface="Work Sans Medium"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18063-2B3C-ACC3-B4C3-D45A8FCC3D79}" v="1" dt="2023-03-27T22:18:06.322"/>
    <p1510:client id="{1293142C-C60B-C0A3-FFDA-CC88D528CEBB}" v="93" dt="2023-03-27T18:15:52.912"/>
    <p1510:client id="{1E5AEF67-B464-42B4-8B8E-BE025A5B12FE}" v="211" dt="2023-03-23T15:13:18.644"/>
    <p1510:client id="{267BAF8A-CFE7-CCB2-6FCD-F95635B44303}" v="2" dt="2023-03-28T01:47:17.631"/>
    <p1510:client id="{2A8F88E8-CF50-FC21-A059-96E58C793DB0}" v="33" dt="2023-03-23T16:41:15.056"/>
    <p1510:client id="{2BB1D22D-E316-F48E-409B-770D1FE7C00B}" v="28" dt="2023-03-28T02:09:00.122"/>
    <p1510:client id="{31ED5671-E196-9DCE-A429-F6AE4C6A91A9}" v="2" dt="2023-06-06T15:23:05.393"/>
    <p1510:client id="{34DC7C3B-3000-5113-F372-57433AE5C168}" v="11" dt="2023-03-23T17:15:42.648"/>
    <p1510:client id="{4755CCDF-D9A3-0772-2464-1E40C3D34523}" v="2" dt="2023-03-28T13:15:54.273"/>
    <p1510:client id="{4AD3FED7-55A9-9521-8365-E36FD32BCED5}" v="387" dt="2023-03-26T20:46:05.771"/>
    <p1510:client id="{5E5DF778-0622-4A2F-5D9E-BA779963DE7D}" v="4" dt="2023-03-28T00:26:59.482"/>
    <p1510:client id="{94C4D25D-F3EC-3599-2E79-12459D1D4C8E}" v="163" dt="2023-03-16T15:39:14.121"/>
    <p1510:client id="{9E23E670-8830-B504-D9D2-16EEE163F315}" v="2" dt="2023-03-27T21:36:46.324"/>
    <p1510:client id="{B00B2CE6-CA69-4F95-B012-A0BB254422C6}" v="11" dt="2023-03-28T01:05:45.707"/>
    <p1510:client id="{C36A5FE9-79A3-C4D1-26A6-8E3E96C393BF}" v="8" dt="2023-03-26T21:01:06.381"/>
    <p1510:client id="{C6DBB557-0150-6607-5F41-9C02CEC0CC72}" v="42" dt="2023-03-23T16:53:30.985"/>
    <p1510:client id="{DF5B12BB-5EFE-E2C1-91FB-116A00529C23}" v="8" dt="2023-03-28T11:53:38.546"/>
    <p1510:client id="{E3932781-D202-373A-64B3-4525E4A7D222}" v="43" dt="2023-03-23T15:20:36.098"/>
    <p1510:client id="{E557F94A-BBE1-78C8-417D-A331476C89B9}" v="9" dt="2023-03-27T18:54:54.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f_dazan@soy.sena.edu.co" userId="S::urn:spo:guest#danielf_dazan@soy.sena.edu.co::" providerId="AD" clId="Web-{C36A5FE9-79A3-C4D1-26A6-8E3E96C393BF}"/>
    <pc:docChg chg="modSld">
      <pc:chgData name="danielf_dazan@soy.sena.edu.co" userId="S::urn:spo:guest#danielf_dazan@soy.sena.edu.co::" providerId="AD" clId="Web-{C36A5FE9-79A3-C4D1-26A6-8E3E96C393BF}" dt="2023-03-26T21:01:06.381" v="7" actId="14100"/>
      <pc:docMkLst>
        <pc:docMk/>
      </pc:docMkLst>
      <pc:sldChg chg="addSp modSp">
        <pc:chgData name="danielf_dazan@soy.sena.edu.co" userId="S::urn:spo:guest#danielf_dazan@soy.sena.edu.co::" providerId="AD" clId="Web-{C36A5FE9-79A3-C4D1-26A6-8E3E96C393BF}" dt="2023-03-26T21:01:06.381" v="7" actId="14100"/>
        <pc:sldMkLst>
          <pc:docMk/>
          <pc:sldMk cId="0" sldId="263"/>
        </pc:sldMkLst>
        <pc:picChg chg="add mod">
          <ac:chgData name="danielf_dazan@soy.sena.edu.co" userId="S::urn:spo:guest#danielf_dazan@soy.sena.edu.co::" providerId="AD" clId="Web-{C36A5FE9-79A3-C4D1-26A6-8E3E96C393BF}" dt="2023-03-26T21:01:06.381" v="7" actId="14100"/>
          <ac:picMkLst>
            <pc:docMk/>
            <pc:sldMk cId="0" sldId="263"/>
            <ac:picMk id="2" creationId="{E81004BF-055C-96B5-1E00-5963FE7809F8}"/>
          </ac:picMkLst>
        </pc:picChg>
      </pc:sldChg>
    </pc:docChg>
  </pc:docChgLst>
  <pc:docChgLst>
    <pc:chgData name="danielf_dazan@soy.sena.edu.co" userId="S::urn:spo:guest#danielf_dazan@soy.sena.edu.co::" providerId="AD" clId="Web-{2BB1D22D-E316-F48E-409B-770D1FE7C00B}"/>
    <pc:docChg chg="modSld">
      <pc:chgData name="danielf_dazan@soy.sena.edu.co" userId="S::urn:spo:guest#danielf_dazan@soy.sena.edu.co::" providerId="AD" clId="Web-{2BB1D22D-E316-F48E-409B-770D1FE7C00B}" dt="2023-03-28T02:09:00.122" v="16" actId="1076"/>
      <pc:docMkLst>
        <pc:docMk/>
      </pc:docMkLst>
      <pc:sldChg chg="modSp">
        <pc:chgData name="danielf_dazan@soy.sena.edu.co" userId="S::urn:spo:guest#danielf_dazan@soy.sena.edu.co::" providerId="AD" clId="Web-{2BB1D22D-E316-F48E-409B-770D1FE7C00B}" dt="2023-03-28T02:09:00.122" v="16" actId="1076"/>
        <pc:sldMkLst>
          <pc:docMk/>
          <pc:sldMk cId="505316509" sldId="276"/>
        </pc:sldMkLst>
        <pc:spChg chg="mod">
          <ac:chgData name="danielf_dazan@soy.sena.edu.co" userId="S::urn:spo:guest#danielf_dazan@soy.sena.edu.co::" providerId="AD" clId="Web-{2BB1D22D-E316-F48E-409B-770D1FE7C00B}" dt="2023-03-28T02:09:00.122" v="16" actId="1076"/>
          <ac:spMkLst>
            <pc:docMk/>
            <pc:sldMk cId="505316509" sldId="276"/>
            <ac:spMk id="4" creationId="{090328E6-64B5-2F25-1BCD-94F4C29D29B6}"/>
          </ac:spMkLst>
        </pc:spChg>
      </pc:sldChg>
    </pc:docChg>
  </pc:docChgLst>
  <pc:docChgLst>
    <pc:chgData name="danielf_dazan@soy.sena.edu.co" userId="S::urn:spo:guest#danielf_dazan@soy.sena.edu.co::" providerId="AD" clId="Web-{B00B2CE6-CA69-4F95-B012-A0BB254422C6}"/>
    <pc:docChg chg="modSld">
      <pc:chgData name="danielf_dazan@soy.sena.edu.co" userId="S::urn:spo:guest#danielf_dazan@soy.sena.edu.co::" providerId="AD" clId="Web-{B00B2CE6-CA69-4F95-B012-A0BB254422C6}" dt="2023-03-28T01:05:45.707" v="10" actId="1076"/>
      <pc:docMkLst>
        <pc:docMk/>
      </pc:docMkLst>
      <pc:sldChg chg="modSp">
        <pc:chgData name="danielf_dazan@soy.sena.edu.co" userId="S::urn:spo:guest#danielf_dazan@soy.sena.edu.co::" providerId="AD" clId="Web-{B00B2CE6-CA69-4F95-B012-A0BB254422C6}" dt="2023-03-28T01:05:45.707" v="10" actId="1076"/>
        <pc:sldMkLst>
          <pc:docMk/>
          <pc:sldMk cId="0" sldId="263"/>
        </pc:sldMkLst>
        <pc:picChg chg="mod">
          <ac:chgData name="danielf_dazan@soy.sena.edu.co" userId="S::urn:spo:guest#danielf_dazan@soy.sena.edu.co::" providerId="AD" clId="Web-{B00B2CE6-CA69-4F95-B012-A0BB254422C6}" dt="2023-03-28T01:05:45.707" v="10" actId="1076"/>
          <ac:picMkLst>
            <pc:docMk/>
            <pc:sldMk cId="0" sldId="263"/>
            <ac:picMk id="2" creationId="{E81004BF-055C-96B5-1E00-5963FE7809F8}"/>
          </ac:picMkLst>
        </pc:picChg>
      </pc:sldChg>
    </pc:docChg>
  </pc:docChgLst>
  <pc:docChgLst>
    <pc:chgData name="Monica Jeannette Penagos Martinez" userId="S::mjpenagos@sena.edu.co::3caf689a-6392-4b40-acf5-14fd5b7097cb" providerId="AD" clId="Web-{C6DBB557-0150-6607-5F41-9C02CEC0CC72}"/>
    <pc:docChg chg="modSld">
      <pc:chgData name="Monica Jeannette Penagos Martinez" userId="S::mjpenagos@sena.edu.co::3caf689a-6392-4b40-acf5-14fd5b7097cb" providerId="AD" clId="Web-{C6DBB557-0150-6607-5F41-9C02CEC0CC72}" dt="2023-03-23T16:53:30.985" v="21" actId="20577"/>
      <pc:docMkLst>
        <pc:docMk/>
      </pc:docMkLst>
      <pc:sldChg chg="modSp">
        <pc:chgData name="Monica Jeannette Penagos Martinez" userId="S::mjpenagos@sena.edu.co::3caf689a-6392-4b40-acf5-14fd5b7097cb" providerId="AD" clId="Web-{C6DBB557-0150-6607-5F41-9C02CEC0CC72}" dt="2023-03-23T16:52:56.984" v="8" actId="20577"/>
        <pc:sldMkLst>
          <pc:docMk/>
          <pc:sldMk cId="0" sldId="260"/>
        </pc:sldMkLst>
        <pc:spChg chg="mod">
          <ac:chgData name="Monica Jeannette Penagos Martinez" userId="S::mjpenagos@sena.edu.co::3caf689a-6392-4b40-acf5-14fd5b7097cb" providerId="AD" clId="Web-{C6DBB557-0150-6607-5F41-9C02CEC0CC72}" dt="2023-03-23T16:52:56.984" v="8" actId="20577"/>
          <ac:spMkLst>
            <pc:docMk/>
            <pc:sldMk cId="0" sldId="260"/>
            <ac:spMk id="2" creationId="{11EEAE93-45AB-DC8E-0572-592F9CDA61E4}"/>
          </ac:spMkLst>
        </pc:spChg>
      </pc:sldChg>
      <pc:sldChg chg="modSp">
        <pc:chgData name="Monica Jeannette Penagos Martinez" userId="S::mjpenagos@sena.edu.co::3caf689a-6392-4b40-acf5-14fd5b7097cb" providerId="AD" clId="Web-{C6DBB557-0150-6607-5F41-9C02CEC0CC72}" dt="2023-03-23T16:53:30.985" v="21" actId="20577"/>
        <pc:sldMkLst>
          <pc:docMk/>
          <pc:sldMk cId="0" sldId="261"/>
        </pc:sldMkLst>
        <pc:spChg chg="mod">
          <ac:chgData name="Monica Jeannette Penagos Martinez" userId="S::mjpenagos@sena.edu.co::3caf689a-6392-4b40-acf5-14fd5b7097cb" providerId="AD" clId="Web-{C6DBB557-0150-6607-5F41-9C02CEC0CC72}" dt="2023-03-23T16:53:30.985" v="21" actId="20577"/>
          <ac:spMkLst>
            <pc:docMk/>
            <pc:sldMk cId="0" sldId="261"/>
            <ac:spMk id="2" creationId="{41CB89EA-2D99-BA80-D58B-7589E4A9F277}"/>
          </ac:spMkLst>
        </pc:spChg>
      </pc:sldChg>
    </pc:docChg>
  </pc:docChgLst>
  <pc:docChgLst>
    <pc:chgData name="Monica Jeannette Penagos Martinez" userId="S::mjpenagos@sena.edu.co::3caf689a-6392-4b40-acf5-14fd5b7097cb" providerId="AD" clId="Web-{4755CCDF-D9A3-0772-2464-1E40C3D34523}"/>
    <pc:docChg chg="modSld">
      <pc:chgData name="Monica Jeannette Penagos Martinez" userId="S::mjpenagos@sena.edu.co::3caf689a-6392-4b40-acf5-14fd5b7097cb" providerId="AD" clId="Web-{4755CCDF-D9A3-0772-2464-1E40C3D34523}" dt="2023-03-28T13:15:54.273" v="1" actId="1076"/>
      <pc:docMkLst>
        <pc:docMk/>
      </pc:docMkLst>
      <pc:sldChg chg="modSp">
        <pc:chgData name="Monica Jeannette Penagos Martinez" userId="S::mjpenagos@sena.edu.co::3caf689a-6392-4b40-acf5-14fd5b7097cb" providerId="AD" clId="Web-{4755CCDF-D9A3-0772-2464-1E40C3D34523}" dt="2023-03-28T13:15:54.273" v="1" actId="1076"/>
        <pc:sldMkLst>
          <pc:docMk/>
          <pc:sldMk cId="771285095" sldId="268"/>
        </pc:sldMkLst>
        <pc:picChg chg="mod">
          <ac:chgData name="Monica Jeannette Penagos Martinez" userId="S::mjpenagos@sena.edu.co::3caf689a-6392-4b40-acf5-14fd5b7097cb" providerId="AD" clId="Web-{4755CCDF-D9A3-0772-2464-1E40C3D34523}" dt="2023-03-28T13:15:54.273" v="1" actId="1076"/>
          <ac:picMkLst>
            <pc:docMk/>
            <pc:sldMk cId="771285095" sldId="268"/>
            <ac:picMk id="4" creationId="{6EE2B628-AD8C-143A-994D-CC4E5150DDF3}"/>
          </ac:picMkLst>
        </pc:picChg>
      </pc:sldChg>
    </pc:docChg>
  </pc:docChgLst>
  <pc:docChgLst>
    <pc:chgData name="danielf_dazan@soy.sena.edu.co" userId="S::urn:spo:guest#danielf_dazan@soy.sena.edu.co::" providerId="AD" clId="Web-{9E23E670-8830-B504-D9D2-16EEE163F315}"/>
    <pc:docChg chg="modSld">
      <pc:chgData name="danielf_dazan@soy.sena.edu.co" userId="S::urn:spo:guest#danielf_dazan@soy.sena.edu.co::" providerId="AD" clId="Web-{9E23E670-8830-B504-D9D2-16EEE163F315}" dt="2023-03-27T21:36:46.324" v="1" actId="1076"/>
      <pc:docMkLst>
        <pc:docMk/>
      </pc:docMkLst>
      <pc:sldChg chg="modSp">
        <pc:chgData name="danielf_dazan@soy.sena.edu.co" userId="S::urn:spo:guest#danielf_dazan@soy.sena.edu.co::" providerId="AD" clId="Web-{9E23E670-8830-B504-D9D2-16EEE163F315}" dt="2023-03-27T21:36:46.324" v="1" actId="1076"/>
        <pc:sldMkLst>
          <pc:docMk/>
          <pc:sldMk cId="0" sldId="259"/>
        </pc:sldMkLst>
        <pc:spChg chg="mod">
          <ac:chgData name="danielf_dazan@soy.sena.edu.co" userId="S::urn:spo:guest#danielf_dazan@soy.sena.edu.co::" providerId="AD" clId="Web-{9E23E670-8830-B504-D9D2-16EEE163F315}" dt="2023-03-27T21:36:46.324" v="1" actId="1076"/>
          <ac:spMkLst>
            <pc:docMk/>
            <pc:sldMk cId="0" sldId="259"/>
            <ac:spMk id="4" creationId="{C0F36022-4174-45F8-EAC2-ACD580872CC4}"/>
          </ac:spMkLst>
        </pc:spChg>
      </pc:sldChg>
    </pc:docChg>
  </pc:docChgLst>
  <pc:docChgLst>
    <pc:chgData name="svabril9@soy.sena.edu.co" userId="S::urn:spo:guest#svabril9@soy.sena.edu.co::" providerId="AD" clId="Web-{5E5DF778-0622-4A2F-5D9E-BA779963DE7D}"/>
    <pc:docChg chg="modSld">
      <pc:chgData name="svabril9@soy.sena.edu.co" userId="S::urn:spo:guest#svabril9@soy.sena.edu.co::" providerId="AD" clId="Web-{5E5DF778-0622-4A2F-5D9E-BA779963DE7D}" dt="2023-03-28T00:26:59.482" v="1" actId="20577"/>
      <pc:docMkLst>
        <pc:docMk/>
      </pc:docMkLst>
      <pc:sldChg chg="modSp">
        <pc:chgData name="svabril9@soy.sena.edu.co" userId="S::urn:spo:guest#svabril9@soy.sena.edu.co::" providerId="AD" clId="Web-{5E5DF778-0622-4A2F-5D9E-BA779963DE7D}" dt="2023-03-28T00:26:59.482" v="1" actId="20577"/>
        <pc:sldMkLst>
          <pc:docMk/>
          <pc:sldMk cId="0" sldId="257"/>
        </pc:sldMkLst>
        <pc:spChg chg="mod">
          <ac:chgData name="svabril9@soy.sena.edu.co" userId="S::urn:spo:guest#svabril9@soy.sena.edu.co::" providerId="AD" clId="Web-{5E5DF778-0622-4A2F-5D9E-BA779963DE7D}" dt="2023-03-28T00:26:59.482" v="1" actId="20577"/>
          <ac:spMkLst>
            <pc:docMk/>
            <pc:sldMk cId="0" sldId="257"/>
            <ac:spMk id="107" creationId="{00000000-0000-0000-0000-000000000000}"/>
          </ac:spMkLst>
        </pc:spChg>
      </pc:sldChg>
    </pc:docChg>
  </pc:docChgLst>
  <pc:docChgLst>
    <pc:chgData name="andrey.muoz1@soy.sena.edu.co" userId="S::urn:spo:guest#andrey.muoz1@soy.sena.edu.co::" providerId="AD" clId="Web-{267BAF8A-CFE7-CCB2-6FCD-F95635B44303}"/>
    <pc:docChg chg="modSld">
      <pc:chgData name="andrey.muoz1@soy.sena.edu.co" userId="S::urn:spo:guest#andrey.muoz1@soy.sena.edu.co::" providerId="AD" clId="Web-{267BAF8A-CFE7-CCB2-6FCD-F95635B44303}" dt="2023-03-28T01:47:17.631" v="1" actId="1076"/>
      <pc:docMkLst>
        <pc:docMk/>
      </pc:docMkLst>
      <pc:sldChg chg="modSp">
        <pc:chgData name="andrey.muoz1@soy.sena.edu.co" userId="S::urn:spo:guest#andrey.muoz1@soy.sena.edu.co::" providerId="AD" clId="Web-{267BAF8A-CFE7-CCB2-6FCD-F95635B44303}" dt="2023-03-28T01:47:17.631" v="1" actId="1076"/>
        <pc:sldMkLst>
          <pc:docMk/>
          <pc:sldMk cId="0" sldId="262"/>
        </pc:sldMkLst>
        <pc:picChg chg="mod">
          <ac:chgData name="andrey.muoz1@soy.sena.edu.co" userId="S::urn:spo:guest#andrey.muoz1@soy.sena.edu.co::" providerId="AD" clId="Web-{267BAF8A-CFE7-CCB2-6FCD-F95635B44303}" dt="2023-03-28T01:47:17.631" v="1" actId="1076"/>
          <ac:picMkLst>
            <pc:docMk/>
            <pc:sldMk cId="0" sldId="262"/>
            <ac:picMk id="1032" creationId="{EA2EE61D-ADB0-EC4C-232D-60B6775B9CC5}"/>
          </ac:picMkLst>
        </pc:picChg>
      </pc:sldChg>
      <pc:sldChg chg="modSp">
        <pc:chgData name="andrey.muoz1@soy.sena.edu.co" userId="S::urn:spo:guest#andrey.muoz1@soy.sena.edu.co::" providerId="AD" clId="Web-{267BAF8A-CFE7-CCB2-6FCD-F95635B44303}" dt="2023-03-28T00:49:12.161" v="0" actId="1076"/>
        <pc:sldMkLst>
          <pc:docMk/>
          <pc:sldMk cId="771285095" sldId="268"/>
        </pc:sldMkLst>
        <pc:picChg chg="mod">
          <ac:chgData name="andrey.muoz1@soy.sena.edu.co" userId="S::urn:spo:guest#andrey.muoz1@soy.sena.edu.co::" providerId="AD" clId="Web-{267BAF8A-CFE7-CCB2-6FCD-F95635B44303}" dt="2023-03-28T00:49:12.161" v="0" actId="1076"/>
          <ac:picMkLst>
            <pc:docMk/>
            <pc:sldMk cId="771285095" sldId="268"/>
            <ac:picMk id="4" creationId="{6EE2B628-AD8C-143A-994D-CC4E5150DDF3}"/>
          </ac:picMkLst>
        </pc:picChg>
      </pc:sldChg>
    </pc:docChg>
  </pc:docChgLst>
  <pc:docChgLst>
    <pc:chgData name="svabril9@soy.sena.edu.co" userId="S::urn:spo:guest#svabril9@soy.sena.edu.co::" providerId="AD" clId="Web-{05B18063-2B3C-ACC3-B4C3-D45A8FCC3D79}"/>
    <pc:docChg chg="modSld">
      <pc:chgData name="svabril9@soy.sena.edu.co" userId="S::urn:spo:guest#svabril9@soy.sena.edu.co::" providerId="AD" clId="Web-{05B18063-2B3C-ACC3-B4C3-D45A8FCC3D79}" dt="2023-03-27T22:18:06.322" v="0" actId="1076"/>
      <pc:docMkLst>
        <pc:docMk/>
      </pc:docMkLst>
      <pc:sldChg chg="modSp">
        <pc:chgData name="svabril9@soy.sena.edu.co" userId="S::urn:spo:guest#svabril9@soy.sena.edu.co::" providerId="AD" clId="Web-{05B18063-2B3C-ACC3-B4C3-D45A8FCC3D79}" dt="2023-03-27T22:18:06.322" v="0" actId="1076"/>
        <pc:sldMkLst>
          <pc:docMk/>
          <pc:sldMk cId="1059249840" sldId="267"/>
        </pc:sldMkLst>
        <pc:picChg chg="mod">
          <ac:chgData name="svabril9@soy.sena.edu.co" userId="S::urn:spo:guest#svabril9@soy.sena.edu.co::" providerId="AD" clId="Web-{05B18063-2B3C-ACC3-B4C3-D45A8FCC3D79}" dt="2023-03-27T22:18:06.322" v="0" actId="1076"/>
          <ac:picMkLst>
            <pc:docMk/>
            <pc:sldMk cId="1059249840" sldId="267"/>
            <ac:picMk id="3076" creationId="{6E66260C-FE44-92AA-7203-07FD2B3AB05C}"/>
          </ac:picMkLst>
        </pc:picChg>
      </pc:sldChg>
    </pc:docChg>
  </pc:docChgLst>
  <pc:docChgLst>
    <pc:chgData name="danielf_dazan@soy.sena.edu.co" userId="S::urn:spo:guest#danielf_dazan@soy.sena.edu.co::" providerId="AD" clId="Web-{2A8F88E8-CF50-FC21-A059-96E58C793DB0}"/>
    <pc:docChg chg="modSld">
      <pc:chgData name="danielf_dazan@soy.sena.edu.co" userId="S::urn:spo:guest#danielf_dazan@soy.sena.edu.co::" providerId="AD" clId="Web-{2A8F88E8-CF50-FC21-A059-96E58C793DB0}" dt="2023-03-23T16:41:15.056" v="26" actId="1076"/>
      <pc:docMkLst>
        <pc:docMk/>
      </pc:docMkLst>
      <pc:sldChg chg="modSp">
        <pc:chgData name="danielf_dazan@soy.sena.edu.co" userId="S::urn:spo:guest#danielf_dazan@soy.sena.edu.co::" providerId="AD" clId="Web-{2A8F88E8-CF50-FC21-A059-96E58C793DB0}" dt="2023-03-23T16:25:59.394" v="8" actId="20577"/>
        <pc:sldMkLst>
          <pc:docMk/>
          <pc:sldMk cId="0" sldId="257"/>
        </pc:sldMkLst>
        <pc:spChg chg="mod">
          <ac:chgData name="danielf_dazan@soy.sena.edu.co" userId="S::urn:spo:guest#danielf_dazan@soy.sena.edu.co::" providerId="AD" clId="Web-{2A8F88E8-CF50-FC21-A059-96E58C793DB0}" dt="2023-03-23T16:25:59.394" v="8" actId="20577"/>
          <ac:spMkLst>
            <pc:docMk/>
            <pc:sldMk cId="0" sldId="257"/>
            <ac:spMk id="107" creationId="{00000000-0000-0000-0000-000000000000}"/>
          </ac:spMkLst>
        </pc:spChg>
      </pc:sldChg>
      <pc:sldChg chg="modSp">
        <pc:chgData name="danielf_dazan@soy.sena.edu.co" userId="S::urn:spo:guest#danielf_dazan@soy.sena.edu.co::" providerId="AD" clId="Web-{2A8F88E8-CF50-FC21-A059-96E58C793DB0}" dt="2023-03-23T16:25:07.940" v="6" actId="1076"/>
        <pc:sldMkLst>
          <pc:docMk/>
          <pc:sldMk cId="0" sldId="259"/>
        </pc:sldMkLst>
        <pc:spChg chg="mod">
          <ac:chgData name="danielf_dazan@soy.sena.edu.co" userId="S::urn:spo:guest#danielf_dazan@soy.sena.edu.co::" providerId="AD" clId="Web-{2A8F88E8-CF50-FC21-A059-96E58C793DB0}" dt="2023-03-23T16:25:07.940" v="6" actId="1076"/>
          <ac:spMkLst>
            <pc:docMk/>
            <pc:sldMk cId="0" sldId="259"/>
            <ac:spMk id="4" creationId="{C0F36022-4174-45F8-EAC2-ACD580872CC4}"/>
          </ac:spMkLst>
        </pc:spChg>
      </pc:sldChg>
      <pc:sldChg chg="modSp">
        <pc:chgData name="danielf_dazan@soy.sena.edu.co" userId="S::urn:spo:guest#danielf_dazan@soy.sena.edu.co::" providerId="AD" clId="Web-{2A8F88E8-CF50-FC21-A059-96E58C793DB0}" dt="2023-03-23T16:30:31.510" v="12" actId="14100"/>
        <pc:sldMkLst>
          <pc:docMk/>
          <pc:sldMk cId="0" sldId="263"/>
        </pc:sldMkLst>
        <pc:picChg chg="mod">
          <ac:chgData name="danielf_dazan@soy.sena.edu.co" userId="S::urn:spo:guest#danielf_dazan@soy.sena.edu.co::" providerId="AD" clId="Web-{2A8F88E8-CF50-FC21-A059-96E58C793DB0}" dt="2023-03-23T16:30:31.510" v="12" actId="14100"/>
          <ac:picMkLst>
            <pc:docMk/>
            <pc:sldMk cId="0" sldId="263"/>
            <ac:picMk id="3" creationId="{8720AA8A-5C4D-6078-C5F1-F2C310C31198}"/>
          </ac:picMkLst>
        </pc:picChg>
      </pc:sldChg>
      <pc:sldChg chg="delSp modSp">
        <pc:chgData name="danielf_dazan@soy.sena.edu.co" userId="S::urn:spo:guest#danielf_dazan@soy.sena.edu.co::" providerId="AD" clId="Web-{2A8F88E8-CF50-FC21-A059-96E58C793DB0}" dt="2023-03-23T16:41:15.056" v="26" actId="1076"/>
        <pc:sldMkLst>
          <pc:docMk/>
          <pc:sldMk cId="1059249840" sldId="267"/>
        </pc:sldMkLst>
        <pc:spChg chg="del mod">
          <ac:chgData name="danielf_dazan@soy.sena.edu.co" userId="S::urn:spo:guest#danielf_dazan@soy.sena.edu.co::" providerId="AD" clId="Web-{2A8F88E8-CF50-FC21-A059-96E58C793DB0}" dt="2023-03-23T16:40:53.477" v="19"/>
          <ac:spMkLst>
            <pc:docMk/>
            <pc:sldMk cId="1059249840" sldId="267"/>
            <ac:spMk id="9" creationId="{C2C7302D-B0E2-F477-C11F-B1A95DA2A325}"/>
          </ac:spMkLst>
        </pc:spChg>
        <pc:spChg chg="del">
          <ac:chgData name="danielf_dazan@soy.sena.edu.co" userId="S::urn:spo:guest#danielf_dazan@soy.sena.edu.co::" providerId="AD" clId="Web-{2A8F88E8-CF50-FC21-A059-96E58C793DB0}" dt="2023-03-23T16:40:44.446" v="17"/>
          <ac:spMkLst>
            <pc:docMk/>
            <pc:sldMk cId="1059249840" sldId="267"/>
            <ac:spMk id="13" creationId="{A679EBDE-9787-5B08-1A6E-7B757CAC99E7}"/>
          </ac:spMkLst>
        </pc:spChg>
        <pc:spChg chg="mod">
          <ac:chgData name="danielf_dazan@soy.sena.edu.co" userId="S::urn:spo:guest#danielf_dazan@soy.sena.edu.co::" providerId="AD" clId="Web-{2A8F88E8-CF50-FC21-A059-96E58C793DB0}" dt="2023-03-23T16:41:03.634" v="22" actId="1076"/>
          <ac:spMkLst>
            <pc:docMk/>
            <pc:sldMk cId="1059249840" sldId="267"/>
            <ac:spMk id="14" creationId="{05EAFE9D-C297-71EB-B76C-1AFFFEC00FD3}"/>
          </ac:spMkLst>
        </pc:spChg>
        <pc:spChg chg="mod">
          <ac:chgData name="danielf_dazan@soy.sena.edu.co" userId="S::urn:spo:guest#danielf_dazan@soy.sena.edu.co::" providerId="AD" clId="Web-{2A8F88E8-CF50-FC21-A059-96E58C793DB0}" dt="2023-03-23T16:41:09.399" v="24" actId="1076"/>
          <ac:spMkLst>
            <pc:docMk/>
            <pc:sldMk cId="1059249840" sldId="267"/>
            <ac:spMk id="15" creationId="{2FCEAAD4-9255-67D7-F733-2604E40A44A0}"/>
          </ac:spMkLst>
        </pc:spChg>
        <pc:picChg chg="del">
          <ac:chgData name="danielf_dazan@soy.sena.edu.co" userId="S::urn:spo:guest#danielf_dazan@soy.sena.edu.co::" providerId="AD" clId="Web-{2A8F88E8-CF50-FC21-A059-96E58C793DB0}" dt="2023-03-23T16:40:43.164" v="16"/>
          <ac:picMkLst>
            <pc:docMk/>
            <pc:sldMk cId="1059249840" sldId="267"/>
            <ac:picMk id="3084" creationId="{C6BDA644-416F-F66B-9AD0-784C892D4054}"/>
          </ac:picMkLst>
        </pc:picChg>
        <pc:picChg chg="del">
          <ac:chgData name="danielf_dazan@soy.sena.edu.co" userId="S::urn:spo:guest#danielf_dazan@soy.sena.edu.co::" providerId="AD" clId="Web-{2A8F88E8-CF50-FC21-A059-96E58C793DB0}" dt="2023-03-23T16:40:40.414" v="15"/>
          <ac:picMkLst>
            <pc:docMk/>
            <pc:sldMk cId="1059249840" sldId="267"/>
            <ac:picMk id="3088" creationId="{0288BE11-4724-255F-547D-83B2C98F1445}"/>
          </ac:picMkLst>
        </pc:picChg>
        <pc:picChg chg="mod">
          <ac:chgData name="danielf_dazan@soy.sena.edu.co" userId="S::urn:spo:guest#danielf_dazan@soy.sena.edu.co::" providerId="AD" clId="Web-{2A8F88E8-CF50-FC21-A059-96E58C793DB0}" dt="2023-03-23T16:40:53.883" v="20" actId="1076"/>
          <ac:picMkLst>
            <pc:docMk/>
            <pc:sldMk cId="1059249840" sldId="267"/>
            <ac:picMk id="3090" creationId="{ECBDB1EA-7870-5695-139D-AC2B1B154D43}"/>
          </ac:picMkLst>
        </pc:picChg>
        <pc:picChg chg="mod">
          <ac:chgData name="danielf_dazan@soy.sena.edu.co" userId="S::urn:spo:guest#danielf_dazan@soy.sena.edu.co::" providerId="AD" clId="Web-{2A8F88E8-CF50-FC21-A059-96E58C793DB0}" dt="2023-03-23T16:41:05.415" v="23" actId="1076"/>
          <ac:picMkLst>
            <pc:docMk/>
            <pc:sldMk cId="1059249840" sldId="267"/>
            <ac:picMk id="3092" creationId="{AFE61DD1-ABD7-0488-467C-815DADABEF9E}"/>
          </ac:picMkLst>
        </pc:picChg>
        <pc:picChg chg="mod">
          <ac:chgData name="danielf_dazan@soy.sena.edu.co" userId="S::urn:spo:guest#danielf_dazan@soy.sena.edu.co::" providerId="AD" clId="Web-{2A8F88E8-CF50-FC21-A059-96E58C793DB0}" dt="2023-03-23T16:41:15.056" v="26" actId="1076"/>
          <ac:picMkLst>
            <pc:docMk/>
            <pc:sldMk cId="1059249840" sldId="267"/>
            <ac:picMk id="3094" creationId="{A888A856-EF54-A5F1-CAE3-09BAD3C86AC5}"/>
          </ac:picMkLst>
        </pc:picChg>
      </pc:sldChg>
      <pc:sldChg chg="modSp">
        <pc:chgData name="danielf_dazan@soy.sena.edu.co" userId="S::urn:spo:guest#danielf_dazan@soy.sena.edu.co::" providerId="AD" clId="Web-{2A8F88E8-CF50-FC21-A059-96E58C793DB0}" dt="2023-03-23T16:33:18.498" v="14" actId="14100"/>
        <pc:sldMkLst>
          <pc:docMk/>
          <pc:sldMk cId="771285095" sldId="268"/>
        </pc:sldMkLst>
        <pc:picChg chg="mod">
          <ac:chgData name="danielf_dazan@soy.sena.edu.co" userId="S::urn:spo:guest#danielf_dazan@soy.sena.edu.co::" providerId="AD" clId="Web-{2A8F88E8-CF50-FC21-A059-96E58C793DB0}" dt="2023-03-23T16:33:18.498" v="14" actId="14100"/>
          <ac:picMkLst>
            <pc:docMk/>
            <pc:sldMk cId="771285095" sldId="268"/>
            <ac:picMk id="4" creationId="{6EE2B628-AD8C-143A-994D-CC4E5150DDF3}"/>
          </ac:picMkLst>
        </pc:picChg>
      </pc:sldChg>
    </pc:docChg>
  </pc:docChgLst>
  <pc:docChgLst>
    <pc:chgData name="andrey.muoz1@soy.sena.edu.co" userId="S::urn:spo:guest#andrey.muoz1@soy.sena.edu.co::" providerId="AD" clId="Web-{34DC7C3B-3000-5113-F372-57433AE5C168}"/>
    <pc:docChg chg="modSld">
      <pc:chgData name="andrey.muoz1@soy.sena.edu.co" userId="S::urn:spo:guest#andrey.muoz1@soy.sena.edu.co::" providerId="AD" clId="Web-{34DC7C3B-3000-5113-F372-57433AE5C168}" dt="2023-03-23T17:15:42.648" v="9"/>
      <pc:docMkLst>
        <pc:docMk/>
      </pc:docMkLst>
      <pc:sldChg chg="delSp">
        <pc:chgData name="andrey.muoz1@soy.sena.edu.co" userId="S::urn:spo:guest#andrey.muoz1@soy.sena.edu.co::" providerId="AD" clId="Web-{34DC7C3B-3000-5113-F372-57433AE5C168}" dt="2023-03-23T17:15:42.648" v="9"/>
        <pc:sldMkLst>
          <pc:docMk/>
          <pc:sldMk cId="0" sldId="263"/>
        </pc:sldMkLst>
        <pc:picChg chg="del">
          <ac:chgData name="andrey.muoz1@soy.sena.edu.co" userId="S::urn:spo:guest#andrey.muoz1@soy.sena.edu.co::" providerId="AD" clId="Web-{34DC7C3B-3000-5113-F372-57433AE5C168}" dt="2023-03-23T17:15:42.648" v="9"/>
          <ac:picMkLst>
            <pc:docMk/>
            <pc:sldMk cId="0" sldId="263"/>
            <ac:picMk id="3" creationId="{8720AA8A-5C4D-6078-C5F1-F2C310C31198}"/>
          </ac:picMkLst>
        </pc:picChg>
      </pc:sldChg>
      <pc:sldChg chg="addSp delSp modSp">
        <pc:chgData name="andrey.muoz1@soy.sena.edu.co" userId="S::urn:spo:guest#andrey.muoz1@soy.sena.edu.co::" providerId="AD" clId="Web-{34DC7C3B-3000-5113-F372-57433AE5C168}" dt="2023-03-23T17:14:05.067" v="8" actId="1076"/>
        <pc:sldMkLst>
          <pc:docMk/>
          <pc:sldMk cId="0" sldId="265"/>
        </pc:sldMkLst>
        <pc:picChg chg="add mod">
          <ac:chgData name="andrey.muoz1@soy.sena.edu.co" userId="S::urn:spo:guest#andrey.muoz1@soy.sena.edu.co::" providerId="AD" clId="Web-{34DC7C3B-3000-5113-F372-57433AE5C168}" dt="2023-03-23T17:14:05.067" v="8" actId="1076"/>
          <ac:picMkLst>
            <pc:docMk/>
            <pc:sldMk cId="0" sldId="265"/>
            <ac:picMk id="2" creationId="{2F4B7B2B-3A99-05DE-CDA9-81024532068C}"/>
          </ac:picMkLst>
        </pc:picChg>
        <pc:picChg chg="del">
          <ac:chgData name="andrey.muoz1@soy.sena.edu.co" userId="S::urn:spo:guest#andrey.muoz1@soy.sena.edu.co::" providerId="AD" clId="Web-{34DC7C3B-3000-5113-F372-57433AE5C168}" dt="2023-03-23T17:13:10.674" v="0"/>
          <ac:picMkLst>
            <pc:docMk/>
            <pc:sldMk cId="0" sldId="265"/>
            <ac:picMk id="3" creationId="{429BA460-02C4-9A97-F9CB-3F5E8B685DB3}"/>
          </ac:picMkLst>
        </pc:picChg>
      </pc:sldChg>
    </pc:docChg>
  </pc:docChgLst>
  <pc:docChgLst>
    <pc:chgData name="danielf_dazan@soy.sena.edu.co" userId="S::urn:spo:guest#danielf_dazan@soy.sena.edu.co::" providerId="AD" clId="Web-{E557F94A-BBE1-78C8-417D-A331476C89B9}"/>
    <pc:docChg chg="addSld modSld">
      <pc:chgData name="danielf_dazan@soy.sena.edu.co" userId="S::urn:spo:guest#danielf_dazan@soy.sena.edu.co::" providerId="AD" clId="Web-{E557F94A-BBE1-78C8-417D-A331476C89B9}" dt="2023-03-27T18:54:54.663" v="8" actId="1076"/>
      <pc:docMkLst>
        <pc:docMk/>
      </pc:docMkLst>
      <pc:sldChg chg="addSp delSp modSp add replId">
        <pc:chgData name="danielf_dazan@soy.sena.edu.co" userId="S::urn:spo:guest#danielf_dazan@soy.sena.edu.co::" providerId="AD" clId="Web-{E557F94A-BBE1-78C8-417D-A331476C89B9}" dt="2023-03-27T18:54:54.663" v="8" actId="1076"/>
        <pc:sldMkLst>
          <pc:docMk/>
          <pc:sldMk cId="505316509" sldId="276"/>
        </pc:sldMkLst>
        <pc:spChg chg="add mod">
          <ac:chgData name="danielf_dazan@soy.sena.edu.co" userId="S::urn:spo:guest#danielf_dazan@soy.sena.edu.co::" providerId="AD" clId="Web-{E557F94A-BBE1-78C8-417D-A331476C89B9}" dt="2023-03-27T18:54:54.663" v="8" actId="1076"/>
          <ac:spMkLst>
            <pc:docMk/>
            <pc:sldMk cId="505316509" sldId="276"/>
            <ac:spMk id="4" creationId="{090328E6-64B5-2F25-1BCD-94F4C29D29B6}"/>
          </ac:spMkLst>
        </pc:spChg>
        <pc:picChg chg="del">
          <ac:chgData name="danielf_dazan@soy.sena.edu.co" userId="S::urn:spo:guest#danielf_dazan@soy.sena.edu.co::" providerId="AD" clId="Web-{E557F94A-BBE1-78C8-417D-A331476C89B9}" dt="2023-03-27T18:54:32.319" v="1"/>
          <ac:picMkLst>
            <pc:docMk/>
            <pc:sldMk cId="505316509" sldId="276"/>
            <ac:picMk id="3" creationId="{5971EF1D-6437-1E8F-3D07-A539CF8A98AD}"/>
          </ac:picMkLst>
        </pc:picChg>
        <pc:picChg chg="del">
          <ac:chgData name="danielf_dazan@soy.sena.edu.co" userId="S::urn:spo:guest#danielf_dazan@soy.sena.edu.co::" providerId="AD" clId="Web-{E557F94A-BBE1-78C8-417D-A331476C89B9}" dt="2023-03-27T18:54:32.397" v="2"/>
          <ac:picMkLst>
            <pc:docMk/>
            <pc:sldMk cId="505316509" sldId="276"/>
            <ac:picMk id="5" creationId="{94ED748E-E4FC-8721-96DD-DA9A1EA022F2}"/>
          </ac:picMkLst>
        </pc:picChg>
      </pc:sldChg>
    </pc:docChg>
  </pc:docChgLst>
  <pc:docChgLst>
    <pc:chgData name="Andrey Santiago Muñoz Maldonado" userId="S::andrey.muoz1_soy.sena.edu.co#ext#@sena4.onmicrosoft.com::c3552499-15ae-4a67-9219-9873163675af" providerId="AD" clId="Web-{31ED5671-E196-9DCE-A429-F6AE4C6A91A9}"/>
    <pc:docChg chg="modSld">
      <pc:chgData name="Andrey Santiago Muñoz Maldonado" userId="S::andrey.muoz1_soy.sena.edu.co#ext#@sena4.onmicrosoft.com::c3552499-15ae-4a67-9219-9873163675af" providerId="AD" clId="Web-{31ED5671-E196-9DCE-A429-F6AE4C6A91A9}" dt="2023-06-06T15:23:05.393" v="1" actId="1076"/>
      <pc:docMkLst>
        <pc:docMk/>
      </pc:docMkLst>
      <pc:sldChg chg="modSp">
        <pc:chgData name="Andrey Santiago Muñoz Maldonado" userId="S::andrey.muoz1_soy.sena.edu.co#ext#@sena4.onmicrosoft.com::c3552499-15ae-4a67-9219-9873163675af" providerId="AD" clId="Web-{31ED5671-E196-9DCE-A429-F6AE4C6A91A9}" dt="2023-06-06T15:23:05.393" v="1" actId="1076"/>
        <pc:sldMkLst>
          <pc:docMk/>
          <pc:sldMk cId="771285095" sldId="268"/>
        </pc:sldMkLst>
        <pc:picChg chg="mod">
          <ac:chgData name="Andrey Santiago Muñoz Maldonado" userId="S::andrey.muoz1_soy.sena.edu.co#ext#@sena4.onmicrosoft.com::c3552499-15ae-4a67-9219-9873163675af" providerId="AD" clId="Web-{31ED5671-E196-9DCE-A429-F6AE4C6A91A9}" dt="2023-06-06T15:23:05.393" v="1" actId="1076"/>
          <ac:picMkLst>
            <pc:docMk/>
            <pc:sldMk cId="771285095" sldId="268"/>
            <ac:picMk id="4" creationId="{6EE2B628-AD8C-143A-994D-CC4E5150DDF3}"/>
          </ac:picMkLst>
        </pc:picChg>
      </pc:sldChg>
    </pc:docChg>
  </pc:docChgLst>
  <pc:docChgLst>
    <pc:chgData name="svabril9@soy.sena.edu.co" userId="S::urn:spo:guest#svabril9@soy.sena.edu.co::" providerId="AD" clId="Web-{4AD3FED7-55A9-9521-8365-E36FD32BCED5}"/>
    <pc:docChg chg="modSld">
      <pc:chgData name="svabril9@soy.sena.edu.co" userId="S::urn:spo:guest#svabril9@soy.sena.edu.co::" providerId="AD" clId="Web-{4AD3FED7-55A9-9521-8365-E36FD32BCED5}" dt="2023-03-26T20:46:03.318" v="216" actId="20577"/>
      <pc:docMkLst>
        <pc:docMk/>
      </pc:docMkLst>
      <pc:sldChg chg="modSp">
        <pc:chgData name="svabril9@soy.sena.edu.co" userId="S::urn:spo:guest#svabril9@soy.sena.edu.co::" providerId="AD" clId="Web-{4AD3FED7-55A9-9521-8365-E36FD32BCED5}" dt="2023-03-26T19:43:39.609" v="6" actId="20577"/>
        <pc:sldMkLst>
          <pc:docMk/>
          <pc:sldMk cId="0" sldId="259"/>
        </pc:sldMkLst>
        <pc:spChg chg="mod">
          <ac:chgData name="svabril9@soy.sena.edu.co" userId="S::urn:spo:guest#svabril9@soy.sena.edu.co::" providerId="AD" clId="Web-{4AD3FED7-55A9-9521-8365-E36FD32BCED5}" dt="2023-03-26T19:43:39.609" v="6" actId="20577"/>
          <ac:spMkLst>
            <pc:docMk/>
            <pc:sldMk cId="0" sldId="259"/>
            <ac:spMk id="4" creationId="{C0F36022-4174-45F8-EAC2-ACD580872CC4}"/>
          </ac:spMkLst>
        </pc:spChg>
      </pc:sldChg>
      <pc:sldChg chg="modSp">
        <pc:chgData name="svabril9@soy.sena.edu.co" userId="S::urn:spo:guest#svabril9@soy.sena.edu.co::" providerId="AD" clId="Web-{4AD3FED7-55A9-9521-8365-E36FD32BCED5}" dt="2023-03-26T20:46:03.318" v="216" actId="20577"/>
        <pc:sldMkLst>
          <pc:docMk/>
          <pc:sldMk cId="0" sldId="261"/>
        </pc:sldMkLst>
        <pc:spChg chg="mod">
          <ac:chgData name="svabril9@soy.sena.edu.co" userId="S::urn:spo:guest#svabril9@soy.sena.edu.co::" providerId="AD" clId="Web-{4AD3FED7-55A9-9521-8365-E36FD32BCED5}" dt="2023-03-26T20:46:03.318" v="216" actId="20577"/>
          <ac:spMkLst>
            <pc:docMk/>
            <pc:sldMk cId="0" sldId="261"/>
            <ac:spMk id="2" creationId="{41CB89EA-2D99-BA80-D58B-7589E4A9F277}"/>
          </ac:spMkLst>
        </pc:spChg>
      </pc:sldChg>
    </pc:docChg>
  </pc:docChgLst>
  <pc:docChgLst>
    <pc:chgData name="andrey.muoz1@soy.sena.edu.co" userId="S::urn:spo:guest#andrey.muoz1@soy.sena.edu.co::" providerId="AD" clId="Web-{DF5B12BB-5EFE-E2C1-91FB-116A00529C23}"/>
    <pc:docChg chg="modSld sldOrd">
      <pc:chgData name="andrey.muoz1@soy.sena.edu.co" userId="S::urn:spo:guest#andrey.muoz1@soy.sena.edu.co::" providerId="AD" clId="Web-{DF5B12BB-5EFE-E2C1-91FB-116A00529C23}" dt="2023-03-28T11:53:38.546" v="6"/>
      <pc:docMkLst>
        <pc:docMk/>
      </pc:docMkLst>
      <pc:sldChg chg="modSp ord">
        <pc:chgData name="andrey.muoz1@soy.sena.edu.co" userId="S::urn:spo:guest#andrey.muoz1@soy.sena.edu.co::" providerId="AD" clId="Web-{DF5B12BB-5EFE-E2C1-91FB-116A00529C23}" dt="2023-03-28T11:53:38.546" v="6"/>
        <pc:sldMkLst>
          <pc:docMk/>
          <pc:sldMk cId="505316509" sldId="276"/>
        </pc:sldMkLst>
        <pc:spChg chg="mod">
          <ac:chgData name="andrey.muoz1@soy.sena.edu.co" userId="S::urn:spo:guest#andrey.muoz1@soy.sena.edu.co::" providerId="AD" clId="Web-{DF5B12BB-5EFE-E2C1-91FB-116A00529C23}" dt="2023-03-28T11:47:45.038" v="5" actId="14100"/>
          <ac:spMkLst>
            <pc:docMk/>
            <pc:sldMk cId="505316509" sldId="276"/>
            <ac:spMk id="4" creationId="{090328E6-64B5-2F25-1BCD-94F4C29D29B6}"/>
          </ac:spMkLst>
        </pc:spChg>
      </pc:sldChg>
    </pc:docChg>
  </pc:docChgLst>
  <pc:docChgLst>
    <pc:chgData name="danielf_dazan@soy.sena.edu.co" userId="S::urn:spo:guest#danielf_dazan@soy.sena.edu.co::" providerId="AD" clId="Web-{1293142C-C60B-C0A3-FFDA-CC88D528CEBB}"/>
    <pc:docChg chg="addSld delSld modSld">
      <pc:chgData name="danielf_dazan@soy.sena.edu.co" userId="S::urn:spo:guest#danielf_dazan@soy.sena.edu.co::" providerId="AD" clId="Web-{1293142C-C60B-C0A3-FFDA-CC88D528CEBB}" dt="2023-03-27T18:15:50.318" v="89"/>
      <pc:docMkLst>
        <pc:docMk/>
      </pc:docMkLst>
      <pc:sldChg chg="modSp">
        <pc:chgData name="danielf_dazan@soy.sena.edu.co" userId="S::urn:spo:guest#danielf_dazan@soy.sena.edu.co::" providerId="AD" clId="Web-{1293142C-C60B-C0A3-FFDA-CC88D528CEBB}" dt="2023-03-27T18:00:17.201" v="6" actId="1076"/>
        <pc:sldMkLst>
          <pc:docMk/>
          <pc:sldMk cId="0" sldId="260"/>
        </pc:sldMkLst>
        <pc:spChg chg="mod">
          <ac:chgData name="danielf_dazan@soy.sena.edu.co" userId="S::urn:spo:guest#danielf_dazan@soy.sena.edu.co::" providerId="AD" clId="Web-{1293142C-C60B-C0A3-FFDA-CC88D528CEBB}" dt="2023-03-27T18:00:17.201" v="6" actId="1076"/>
          <ac:spMkLst>
            <pc:docMk/>
            <pc:sldMk cId="0" sldId="260"/>
            <ac:spMk id="2" creationId="{11EEAE93-45AB-DC8E-0572-592F9CDA61E4}"/>
          </ac:spMkLst>
        </pc:spChg>
      </pc:sldChg>
      <pc:sldChg chg="addSp delSp modSp mod setBg">
        <pc:chgData name="danielf_dazan@soy.sena.edu.co" userId="S::urn:spo:guest#danielf_dazan@soy.sena.edu.co::" providerId="AD" clId="Web-{1293142C-C60B-C0A3-FFDA-CC88D528CEBB}" dt="2023-03-27T18:15:50.318" v="89"/>
        <pc:sldMkLst>
          <pc:docMk/>
          <pc:sldMk cId="3026167329" sldId="269"/>
        </pc:sldMkLst>
        <pc:spChg chg="mod">
          <ac:chgData name="danielf_dazan@soy.sena.edu.co" userId="S::urn:spo:guest#danielf_dazan@soy.sena.edu.co::" providerId="AD" clId="Web-{1293142C-C60B-C0A3-FFDA-CC88D528CEBB}" dt="2023-03-27T18:15:50.318" v="89"/>
          <ac:spMkLst>
            <pc:docMk/>
            <pc:sldMk cId="3026167329" sldId="269"/>
            <ac:spMk id="2" creationId="{6BD88E3F-8F07-3AE2-CA47-F448D25C461F}"/>
          </ac:spMkLst>
        </pc:spChg>
        <pc:spChg chg="add del">
          <ac:chgData name="danielf_dazan@soy.sena.edu.co" userId="S::urn:spo:guest#danielf_dazan@soy.sena.edu.co::" providerId="AD" clId="Web-{1293142C-C60B-C0A3-FFDA-CC88D528CEBB}" dt="2023-03-27T18:15:50.318" v="89"/>
          <ac:spMkLst>
            <pc:docMk/>
            <pc:sldMk cId="3026167329" sldId="269"/>
            <ac:spMk id="8" creationId="{F575A102-D95D-4D6E-8F1B-49EED0AEC65C}"/>
          </ac:spMkLst>
        </pc:spChg>
        <pc:spChg chg="add del">
          <ac:chgData name="danielf_dazan@soy.sena.edu.co" userId="S::urn:spo:guest#danielf_dazan@soy.sena.edu.co::" providerId="AD" clId="Web-{1293142C-C60B-C0A3-FFDA-CC88D528CEBB}" dt="2023-03-27T18:15:50.318" v="89"/>
          <ac:spMkLst>
            <pc:docMk/>
            <pc:sldMk cId="3026167329" sldId="269"/>
            <ac:spMk id="10" creationId="{158B3569-73B2-4D05-8E95-886A6EE17F1F}"/>
          </ac:spMkLst>
        </pc:spChg>
        <pc:grpChg chg="add del">
          <ac:chgData name="danielf_dazan@soy.sena.edu.co" userId="S::urn:spo:guest#danielf_dazan@soy.sena.edu.co::" providerId="AD" clId="Web-{1293142C-C60B-C0A3-FFDA-CC88D528CEBB}" dt="2023-03-27T18:15:50.318" v="89"/>
          <ac:grpSpMkLst>
            <pc:docMk/>
            <pc:sldMk cId="3026167329" sldId="269"/>
            <ac:grpSpMk id="12" creationId="{CF0FFF1F-79B6-4A13-A464-070CD6F896AF}"/>
          </ac:grpSpMkLst>
        </pc:grpChg>
        <pc:picChg chg="add del mod modCrop">
          <ac:chgData name="danielf_dazan@soy.sena.edu.co" userId="S::urn:spo:guest#danielf_dazan@soy.sena.edu.co::" providerId="AD" clId="Web-{1293142C-C60B-C0A3-FFDA-CC88D528CEBB}" dt="2023-03-27T18:15:50.318" v="89"/>
          <ac:picMkLst>
            <pc:docMk/>
            <pc:sldMk cId="3026167329" sldId="269"/>
            <ac:picMk id="3" creationId="{CA0A1A46-2BE5-0960-D8F1-CE7DFA98E4CE}"/>
          </ac:picMkLst>
        </pc:picChg>
        <pc:cxnChg chg="add del">
          <ac:chgData name="danielf_dazan@soy.sena.edu.co" userId="S::urn:spo:guest#danielf_dazan@soy.sena.edu.co::" providerId="AD" clId="Web-{1293142C-C60B-C0A3-FFDA-CC88D528CEBB}" dt="2023-03-27T18:15:50.318" v="89"/>
          <ac:cxnSpMkLst>
            <pc:docMk/>
            <pc:sldMk cId="3026167329" sldId="269"/>
            <ac:cxnSpMk id="17" creationId="{56020367-4FD5-4596-8E10-C5F095CD8DBF}"/>
          </ac:cxnSpMkLst>
        </pc:cxnChg>
      </pc:sldChg>
      <pc:sldChg chg="addSp delSp modSp add replId">
        <pc:chgData name="danielf_dazan@soy.sena.edu.co" userId="S::urn:spo:guest#danielf_dazan@soy.sena.edu.co::" providerId="AD" clId="Web-{1293142C-C60B-C0A3-FFDA-CC88D528CEBB}" dt="2023-03-27T18:04:33.915" v="31" actId="14100"/>
        <pc:sldMkLst>
          <pc:docMk/>
          <pc:sldMk cId="1710667110" sldId="272"/>
        </pc:sldMkLst>
        <pc:picChg chg="del">
          <ac:chgData name="danielf_dazan@soy.sena.edu.co" userId="S::urn:spo:guest#danielf_dazan@soy.sena.edu.co::" providerId="AD" clId="Web-{1293142C-C60B-C0A3-FFDA-CC88D528CEBB}" dt="2023-03-27T18:03:47.476" v="21"/>
          <ac:picMkLst>
            <pc:docMk/>
            <pc:sldMk cId="1710667110" sldId="272"/>
            <ac:picMk id="3" creationId="{CA0A1A46-2BE5-0960-D8F1-CE7DFA98E4CE}"/>
          </ac:picMkLst>
        </pc:picChg>
        <pc:picChg chg="add mod modCrop">
          <ac:chgData name="danielf_dazan@soy.sena.edu.co" userId="S::urn:spo:guest#danielf_dazan@soy.sena.edu.co::" providerId="AD" clId="Web-{1293142C-C60B-C0A3-FFDA-CC88D528CEBB}" dt="2023-03-27T18:04:33.915" v="31" actId="14100"/>
          <ac:picMkLst>
            <pc:docMk/>
            <pc:sldMk cId="1710667110" sldId="272"/>
            <ac:picMk id="4" creationId="{9C60FFD4-20BF-70F0-C40C-EEB8D5DCB970}"/>
          </ac:picMkLst>
        </pc:picChg>
      </pc:sldChg>
      <pc:sldChg chg="addSp delSp modSp add replId">
        <pc:chgData name="danielf_dazan@soy.sena.edu.co" userId="S::urn:spo:guest#danielf_dazan@soy.sena.edu.co::" providerId="AD" clId="Web-{1293142C-C60B-C0A3-FFDA-CC88D528CEBB}" dt="2023-03-27T18:07:14.781" v="52" actId="14100"/>
        <pc:sldMkLst>
          <pc:docMk/>
          <pc:sldMk cId="1402005827" sldId="273"/>
        </pc:sldMkLst>
        <pc:picChg chg="add mod modCrop">
          <ac:chgData name="danielf_dazan@soy.sena.edu.co" userId="S::urn:spo:guest#danielf_dazan@soy.sena.edu.co::" providerId="AD" clId="Web-{1293142C-C60B-C0A3-FFDA-CC88D528CEBB}" dt="2023-03-27T18:07:11.515" v="51" actId="14100"/>
          <ac:picMkLst>
            <pc:docMk/>
            <pc:sldMk cId="1402005827" sldId="273"/>
            <ac:picMk id="3" creationId="{B53E747C-AA76-3E9F-AF91-1F051AF02208}"/>
          </ac:picMkLst>
        </pc:picChg>
        <pc:picChg chg="del">
          <ac:chgData name="danielf_dazan@soy.sena.edu.co" userId="S::urn:spo:guest#danielf_dazan@soy.sena.edu.co::" providerId="AD" clId="Web-{1293142C-C60B-C0A3-FFDA-CC88D528CEBB}" dt="2023-03-27T18:04:54.088" v="33"/>
          <ac:picMkLst>
            <pc:docMk/>
            <pc:sldMk cId="1402005827" sldId="273"/>
            <ac:picMk id="4" creationId="{9C60FFD4-20BF-70F0-C40C-EEB8D5DCB970}"/>
          </ac:picMkLst>
        </pc:picChg>
        <pc:picChg chg="add mod modCrop">
          <ac:chgData name="danielf_dazan@soy.sena.edu.co" userId="S::urn:spo:guest#danielf_dazan@soy.sena.edu.co::" providerId="AD" clId="Web-{1293142C-C60B-C0A3-FFDA-CC88D528CEBB}" dt="2023-03-27T18:07:14.781" v="52" actId="14100"/>
          <ac:picMkLst>
            <pc:docMk/>
            <pc:sldMk cId="1402005827" sldId="273"/>
            <ac:picMk id="5" creationId="{1D2B4BE5-873A-7A39-A653-86B8DB95A8DD}"/>
          </ac:picMkLst>
        </pc:picChg>
      </pc:sldChg>
      <pc:sldChg chg="addSp delSp modSp add replId">
        <pc:chgData name="danielf_dazan@soy.sena.edu.co" userId="S::urn:spo:guest#danielf_dazan@soy.sena.edu.co::" providerId="AD" clId="Web-{1293142C-C60B-C0A3-FFDA-CC88D528CEBB}" dt="2023-03-27T18:09:06.004" v="63" actId="14100"/>
        <pc:sldMkLst>
          <pc:docMk/>
          <pc:sldMk cId="3044213435" sldId="274"/>
        </pc:sldMkLst>
        <pc:picChg chg="del">
          <ac:chgData name="danielf_dazan@soy.sena.edu.co" userId="S::urn:spo:guest#danielf_dazan@soy.sena.edu.co::" providerId="AD" clId="Web-{1293142C-C60B-C0A3-FFDA-CC88D528CEBB}" dt="2023-03-27T18:07:42.642" v="54"/>
          <ac:picMkLst>
            <pc:docMk/>
            <pc:sldMk cId="3044213435" sldId="274"/>
            <ac:picMk id="3" creationId="{B53E747C-AA76-3E9F-AF91-1F051AF02208}"/>
          </ac:picMkLst>
        </pc:picChg>
        <pc:picChg chg="add mod modCrop">
          <ac:chgData name="danielf_dazan@soy.sena.edu.co" userId="S::urn:spo:guest#danielf_dazan@soy.sena.edu.co::" providerId="AD" clId="Web-{1293142C-C60B-C0A3-FFDA-CC88D528CEBB}" dt="2023-03-27T18:09:06.004" v="63" actId="14100"/>
          <ac:picMkLst>
            <pc:docMk/>
            <pc:sldMk cId="3044213435" sldId="274"/>
            <ac:picMk id="4" creationId="{1E20C8E2-E823-9A2B-9806-D83945349C43}"/>
          </ac:picMkLst>
        </pc:picChg>
        <pc:picChg chg="del">
          <ac:chgData name="danielf_dazan@soy.sena.edu.co" userId="S::urn:spo:guest#danielf_dazan@soy.sena.edu.co::" providerId="AD" clId="Web-{1293142C-C60B-C0A3-FFDA-CC88D528CEBB}" dt="2023-03-27T18:07:44.079" v="55"/>
          <ac:picMkLst>
            <pc:docMk/>
            <pc:sldMk cId="3044213435" sldId="274"/>
            <ac:picMk id="5" creationId="{1D2B4BE5-873A-7A39-A653-86B8DB95A8DD}"/>
          </ac:picMkLst>
        </pc:picChg>
      </pc:sldChg>
      <pc:sldChg chg="new del">
        <pc:chgData name="danielf_dazan@soy.sena.edu.co" userId="S::urn:spo:guest#danielf_dazan@soy.sena.edu.co::" providerId="AD" clId="Web-{1293142C-C60B-C0A3-FFDA-CC88D528CEBB}" dt="2023-03-27T18:09:27.490" v="65"/>
        <pc:sldMkLst>
          <pc:docMk/>
          <pc:sldMk cId="1009817194" sldId="275"/>
        </pc:sldMkLst>
      </pc:sldChg>
      <pc:sldChg chg="addSp delSp modSp add replId">
        <pc:chgData name="danielf_dazan@soy.sena.edu.co" userId="S::urn:spo:guest#danielf_dazan@soy.sena.edu.co::" providerId="AD" clId="Web-{1293142C-C60B-C0A3-FFDA-CC88D528CEBB}" dt="2023-03-27T18:12:18.481" v="87" actId="14100"/>
        <pc:sldMkLst>
          <pc:docMk/>
          <pc:sldMk cId="3966152429" sldId="275"/>
        </pc:sldMkLst>
        <pc:picChg chg="add mod modCrop">
          <ac:chgData name="danielf_dazan@soy.sena.edu.co" userId="S::urn:spo:guest#danielf_dazan@soy.sena.edu.co::" providerId="AD" clId="Web-{1293142C-C60B-C0A3-FFDA-CC88D528CEBB}" dt="2023-03-27T18:11:00.556" v="79" actId="14100"/>
          <ac:picMkLst>
            <pc:docMk/>
            <pc:sldMk cId="3966152429" sldId="275"/>
            <ac:picMk id="3" creationId="{5971EF1D-6437-1E8F-3D07-A539CF8A98AD}"/>
          </ac:picMkLst>
        </pc:picChg>
        <pc:picChg chg="del">
          <ac:chgData name="danielf_dazan@soy.sena.edu.co" userId="S::urn:spo:guest#danielf_dazan@soy.sena.edu.co::" providerId="AD" clId="Web-{1293142C-C60B-C0A3-FFDA-CC88D528CEBB}" dt="2023-03-27T18:09:35.318" v="67"/>
          <ac:picMkLst>
            <pc:docMk/>
            <pc:sldMk cId="3966152429" sldId="275"/>
            <ac:picMk id="4" creationId="{1E20C8E2-E823-9A2B-9806-D83945349C43}"/>
          </ac:picMkLst>
        </pc:picChg>
        <pc:picChg chg="add mod modCrop">
          <ac:chgData name="danielf_dazan@soy.sena.edu.co" userId="S::urn:spo:guest#danielf_dazan@soy.sena.edu.co::" providerId="AD" clId="Web-{1293142C-C60B-C0A3-FFDA-CC88D528CEBB}" dt="2023-03-27T18:12:18.481" v="87" actId="14100"/>
          <ac:picMkLst>
            <pc:docMk/>
            <pc:sldMk cId="3966152429" sldId="275"/>
            <ac:picMk id="5" creationId="{94ED748E-E4FC-8721-96DD-DA9A1EA022F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0896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2296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3"/>
          <p:cNvSpPr>
            <a:spLocks noGrp="1"/>
          </p:cNvSpPr>
          <p:nvPr>
            <p:ph type="pic" idx="2"/>
          </p:nvPr>
        </p:nvSpPr>
        <p:spPr>
          <a:xfrm>
            <a:off x="5183188" y="987425"/>
            <a:ext cx="6172200" cy="4873625"/>
          </a:xfrm>
          <a:prstGeom prst="rect">
            <a:avLst/>
          </a:prstGeom>
          <a:noFill/>
          <a:ln>
            <a:noFill/>
          </a:ln>
        </p:spPr>
      </p:sp>
      <p:sp>
        <p:nvSpPr>
          <p:cNvPr id="78" name="Google Shape;78;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7"/>
        <p:cNvGrpSpPr/>
        <p:nvPr/>
      </p:nvGrpSpPr>
      <p:grpSpPr>
        <a:xfrm>
          <a:off x="0" y="0"/>
          <a:ext cx="0" cy="0"/>
          <a:chOff x="0" y="0"/>
          <a:chExt cx="0" cy="0"/>
        </a:xfrm>
      </p:grpSpPr>
      <p:pic>
        <p:nvPicPr>
          <p:cNvPr id="18" name="Google Shape;18;p3"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9" name="Google Shape;19;p3"/>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5"/>
        <p:cNvGrpSpPr/>
        <p:nvPr/>
      </p:nvGrpSpPr>
      <p:grpSpPr>
        <a:xfrm>
          <a:off x="0" y="0"/>
          <a:ext cx="0" cy="0"/>
          <a:chOff x="0" y="0"/>
          <a:chExt cx="0" cy="0"/>
        </a:xfrm>
      </p:grpSpPr>
      <p:sp>
        <p:nvSpPr>
          <p:cNvPr id="26" name="Google Shape;2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senauti.github.io/gui-gaes-2-lucylunails-softart/"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p:nvPr/>
        </p:nvSpPr>
        <p:spPr>
          <a:xfrm>
            <a:off x="960120" y="4106317"/>
            <a:ext cx="9070848"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s-ES" sz="5400" b="1">
                <a:solidFill>
                  <a:srgbClr val="3F3F3F"/>
                </a:solidFill>
                <a:latin typeface="Work Sans"/>
                <a:sym typeface="Work Sans"/>
              </a:rPr>
              <a:t>L</a:t>
            </a:r>
            <a:r>
              <a:rPr lang="es-CO" sz="5400" b="1">
                <a:solidFill>
                  <a:srgbClr val="3F3F3F"/>
                </a:solidFill>
                <a:latin typeface="Work Sans"/>
                <a:sym typeface="Work Sans"/>
              </a:rPr>
              <a:t>UCYLUNALIS-SOFTART</a:t>
            </a:r>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CO" sz="4400" b="1" i="0" u="none" strike="noStrike" cap="none">
                <a:solidFill>
                  <a:schemeClr val="lt1"/>
                </a:solidFill>
                <a:latin typeface="Calibri"/>
                <a:ea typeface="Calibri"/>
                <a:cs typeface="Calibri"/>
                <a:sym typeface="Calibri"/>
              </a:rPr>
              <a:t>Diagrama de Componentes</a:t>
            </a:r>
            <a:endParaRPr sz="1800" b="0" i="0" u="none" strike="noStrike" cap="none">
              <a:solidFill>
                <a:srgbClr val="000000"/>
              </a:solidFill>
              <a:latin typeface="Arial"/>
              <a:ea typeface="Arial"/>
              <a:cs typeface="Arial"/>
              <a:sym typeface="Arial"/>
            </a:endParaRPr>
          </a:p>
        </p:txBody>
      </p:sp>
      <p:pic>
        <p:nvPicPr>
          <p:cNvPr id="2" name="Picture 2">
            <a:extLst>
              <a:ext uri="{FF2B5EF4-FFF2-40B4-BE49-F238E27FC236}">
                <a16:creationId xmlns:a16="http://schemas.microsoft.com/office/drawing/2014/main" id="{E81004BF-055C-96B5-1E00-5963FE7809F8}"/>
              </a:ext>
            </a:extLst>
          </p:cNvPr>
          <p:cNvPicPr>
            <a:picLocks noChangeAspect="1"/>
          </p:cNvPicPr>
          <p:nvPr/>
        </p:nvPicPr>
        <p:blipFill>
          <a:blip r:embed="rId3"/>
          <a:stretch>
            <a:fillRect/>
          </a:stretch>
        </p:blipFill>
        <p:spPr>
          <a:xfrm>
            <a:off x="-4687" y="1264252"/>
            <a:ext cx="12203501" cy="56901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CO" sz="4400" b="1" i="0" u="none" strike="noStrike" cap="none">
                <a:solidFill>
                  <a:schemeClr val="lt1"/>
                </a:solidFill>
                <a:latin typeface="Calibri"/>
                <a:ea typeface="Calibri"/>
                <a:cs typeface="Calibri"/>
                <a:sym typeface="Calibri"/>
              </a:rPr>
              <a:t>Diagrama de Paquetes</a:t>
            </a:r>
            <a:endParaRPr sz="1800" b="0" i="0" u="none" strike="noStrike" cap="none">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8769CD55-AFDF-1073-0B6A-A642FB9F7656}"/>
              </a:ext>
            </a:extLst>
          </p:cNvPr>
          <p:cNvPicPr>
            <a:picLocks noChangeAspect="1"/>
          </p:cNvPicPr>
          <p:nvPr/>
        </p:nvPicPr>
        <p:blipFill rotWithShape="1">
          <a:blip r:embed="rId3"/>
          <a:srcRect l="2412" t="3097" r="1651" b="2871"/>
          <a:stretch/>
        </p:blipFill>
        <p:spPr>
          <a:xfrm>
            <a:off x="1719072" y="1498455"/>
            <a:ext cx="8540496" cy="53595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CO" sz="4400" b="1" i="0" u="none" strike="noStrike" cap="none">
                <a:solidFill>
                  <a:schemeClr val="lt1"/>
                </a:solidFill>
                <a:latin typeface="Calibri"/>
                <a:ea typeface="Calibri"/>
                <a:cs typeface="Calibri"/>
                <a:sym typeface="Calibri"/>
              </a:rPr>
              <a:t>Diagrama de Despliegue</a:t>
            </a:r>
            <a:endParaRPr sz="1800" b="0" i="0" u="none" strike="noStrike" cap="none">
              <a:solidFill>
                <a:srgbClr val="000000"/>
              </a:solidFill>
              <a:latin typeface="Arial"/>
              <a:ea typeface="Arial"/>
              <a:cs typeface="Arial"/>
              <a:sym typeface="Arial"/>
            </a:endParaRPr>
          </a:p>
        </p:txBody>
      </p:sp>
      <p:pic>
        <p:nvPicPr>
          <p:cNvPr id="2" name="Imagen 3" descr="Diagrama&#10;&#10;Descripción generada automáticamente">
            <a:extLst>
              <a:ext uri="{FF2B5EF4-FFF2-40B4-BE49-F238E27FC236}">
                <a16:creationId xmlns:a16="http://schemas.microsoft.com/office/drawing/2014/main" id="{2F4B7B2B-3A99-05DE-CDA9-81024532068C}"/>
              </a:ext>
            </a:extLst>
          </p:cNvPr>
          <p:cNvPicPr>
            <a:picLocks noChangeAspect="1"/>
          </p:cNvPicPr>
          <p:nvPr/>
        </p:nvPicPr>
        <p:blipFill>
          <a:blip r:embed="rId3"/>
          <a:stretch>
            <a:fillRect/>
          </a:stretch>
        </p:blipFill>
        <p:spPr>
          <a:xfrm>
            <a:off x="335666" y="1618709"/>
            <a:ext cx="11588186" cy="45465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B0C95-D54F-9EE2-DA1A-DFCF65DE6EF8}"/>
              </a:ext>
            </a:extLst>
          </p:cNvPr>
          <p:cNvSpPr>
            <a:spLocks noGrp="1"/>
          </p:cNvSpPr>
          <p:nvPr>
            <p:ph type="title"/>
          </p:nvPr>
        </p:nvSpPr>
        <p:spPr>
          <a:xfrm>
            <a:off x="573024" y="109093"/>
            <a:ext cx="10515600" cy="1325563"/>
          </a:xfrm>
        </p:spPr>
        <p:txBody>
          <a:bodyPr/>
          <a:lstStyle/>
          <a:p>
            <a:r>
              <a:rPr lang="es-ES" b="1">
                <a:solidFill>
                  <a:schemeClr val="bg1"/>
                </a:solidFill>
              </a:rPr>
              <a:t>Plataformas Tecnológicas</a:t>
            </a:r>
            <a:endParaRPr lang="es-CO" b="1">
              <a:solidFill>
                <a:schemeClr val="bg1"/>
              </a:solidFill>
            </a:endParaRPr>
          </a:p>
        </p:txBody>
      </p:sp>
      <p:pic>
        <p:nvPicPr>
          <p:cNvPr id="3074" name="Picture 2">
            <a:extLst>
              <a:ext uri="{FF2B5EF4-FFF2-40B4-BE49-F238E27FC236}">
                <a16:creationId xmlns:a16="http://schemas.microsoft.com/office/drawing/2014/main" id="{00639F04-0838-98E0-23FE-E5CBF8D31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48" y="1920266"/>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9A09C1FA-D3FA-A25A-E839-9FF0DEABE652}"/>
              </a:ext>
            </a:extLst>
          </p:cNvPr>
          <p:cNvSpPr txBox="1"/>
          <p:nvPr/>
        </p:nvSpPr>
        <p:spPr>
          <a:xfrm>
            <a:off x="691029" y="3190687"/>
            <a:ext cx="1559798" cy="307777"/>
          </a:xfrm>
          <a:prstGeom prst="rect">
            <a:avLst/>
          </a:prstGeom>
          <a:noFill/>
        </p:spPr>
        <p:txBody>
          <a:bodyPr wrap="square">
            <a:spAutoFit/>
          </a:bodyPr>
          <a:lstStyle/>
          <a:p>
            <a:r>
              <a:rPr lang="es-CO"/>
              <a:t>visual </a:t>
            </a:r>
            <a:r>
              <a:rPr lang="es-CO" err="1"/>
              <a:t>studio</a:t>
            </a:r>
            <a:r>
              <a:rPr lang="es-CO"/>
              <a:t> 1.76 </a:t>
            </a:r>
          </a:p>
        </p:txBody>
      </p:sp>
      <p:pic>
        <p:nvPicPr>
          <p:cNvPr id="3076" name="Picture 4" descr="DBDesigner - Descargar">
            <a:extLst>
              <a:ext uri="{FF2B5EF4-FFF2-40B4-BE49-F238E27FC236}">
                <a16:creationId xmlns:a16="http://schemas.microsoft.com/office/drawing/2014/main" id="{6E66260C-FE44-92AA-7203-07FD2B3A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567" y="1785689"/>
            <a:ext cx="1402309" cy="1402309"/>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9D5B832-AF35-5762-0EAA-4D8A1C28190F}"/>
              </a:ext>
            </a:extLst>
          </p:cNvPr>
          <p:cNvSpPr txBox="1"/>
          <p:nvPr/>
        </p:nvSpPr>
        <p:spPr>
          <a:xfrm>
            <a:off x="3331551" y="3203405"/>
            <a:ext cx="1175499" cy="307777"/>
          </a:xfrm>
          <a:prstGeom prst="rect">
            <a:avLst/>
          </a:prstGeom>
          <a:noFill/>
        </p:spPr>
        <p:txBody>
          <a:bodyPr wrap="square">
            <a:spAutoFit/>
          </a:bodyPr>
          <a:lstStyle/>
          <a:p>
            <a:r>
              <a:rPr lang="es-CO"/>
              <a:t>DB-</a:t>
            </a:r>
            <a:r>
              <a:rPr lang="es-CO" err="1"/>
              <a:t>designer</a:t>
            </a:r>
            <a:r>
              <a:rPr lang="es-CO"/>
              <a:t> </a:t>
            </a:r>
          </a:p>
        </p:txBody>
      </p:sp>
      <p:sp>
        <p:nvSpPr>
          <p:cNvPr id="6" name="CuadroTexto 5">
            <a:extLst>
              <a:ext uri="{FF2B5EF4-FFF2-40B4-BE49-F238E27FC236}">
                <a16:creationId xmlns:a16="http://schemas.microsoft.com/office/drawing/2014/main" id="{51332F37-4CFB-64BA-A9F0-FF7280FE759D}"/>
              </a:ext>
            </a:extLst>
          </p:cNvPr>
          <p:cNvSpPr txBox="1"/>
          <p:nvPr/>
        </p:nvSpPr>
        <p:spPr>
          <a:xfrm>
            <a:off x="5398772" y="3284201"/>
            <a:ext cx="1559798" cy="307777"/>
          </a:xfrm>
          <a:prstGeom prst="rect">
            <a:avLst/>
          </a:prstGeom>
          <a:noFill/>
        </p:spPr>
        <p:txBody>
          <a:bodyPr wrap="square">
            <a:spAutoFit/>
          </a:bodyPr>
          <a:lstStyle/>
          <a:p>
            <a:r>
              <a:rPr lang="es-ES"/>
              <a:t>X</a:t>
            </a:r>
            <a:r>
              <a:rPr lang="es-CO"/>
              <a:t>AMPP 8.2.0</a:t>
            </a:r>
          </a:p>
        </p:txBody>
      </p:sp>
      <p:pic>
        <p:nvPicPr>
          <p:cNvPr id="3078" name="Picture 6" descr="XAMPP - Wikipedia">
            <a:extLst>
              <a:ext uri="{FF2B5EF4-FFF2-40B4-BE49-F238E27FC236}">
                <a16:creationId xmlns:a16="http://schemas.microsoft.com/office/drawing/2014/main" id="{C3E295A0-5FDC-6399-EBBE-9656E5C4A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987" y="1834966"/>
            <a:ext cx="1412603" cy="143160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ML5 - Wikipedia, la enciclopedia libre">
            <a:extLst>
              <a:ext uri="{FF2B5EF4-FFF2-40B4-BE49-F238E27FC236}">
                <a16:creationId xmlns:a16="http://schemas.microsoft.com/office/drawing/2014/main" id="{A56A17DB-C142-EDDF-2982-8406D71C4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878" y="1929748"/>
            <a:ext cx="1354453" cy="135445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C55D5FA5-8D90-6389-F96F-986379B98BF5}"/>
              </a:ext>
            </a:extLst>
          </p:cNvPr>
          <p:cNvSpPr txBox="1"/>
          <p:nvPr/>
        </p:nvSpPr>
        <p:spPr>
          <a:xfrm>
            <a:off x="7590129" y="3262134"/>
            <a:ext cx="1559798" cy="307777"/>
          </a:xfrm>
          <a:prstGeom prst="rect">
            <a:avLst/>
          </a:prstGeom>
          <a:noFill/>
        </p:spPr>
        <p:txBody>
          <a:bodyPr wrap="square">
            <a:spAutoFit/>
          </a:bodyPr>
          <a:lstStyle/>
          <a:p>
            <a:pPr algn="ctr"/>
            <a:r>
              <a:rPr lang="es-ES"/>
              <a:t>HTML 5</a:t>
            </a:r>
            <a:endParaRPr lang="es-CO"/>
          </a:p>
        </p:txBody>
      </p:sp>
      <p:pic>
        <p:nvPicPr>
          <p:cNvPr id="3082" name="Picture 10" descr="GitHub Logos and Usage · GitHub">
            <a:extLst>
              <a:ext uri="{FF2B5EF4-FFF2-40B4-BE49-F238E27FC236}">
                <a16:creationId xmlns:a16="http://schemas.microsoft.com/office/drawing/2014/main" id="{4D5C1499-A3AE-BAFE-A4A6-788CB9D53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0132" y="1820592"/>
            <a:ext cx="1572763" cy="157276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0C1DB0CD-8C38-B42C-95AB-F8C2517B9705}"/>
              </a:ext>
            </a:extLst>
          </p:cNvPr>
          <p:cNvSpPr txBox="1"/>
          <p:nvPr/>
        </p:nvSpPr>
        <p:spPr>
          <a:xfrm>
            <a:off x="9302371" y="3307921"/>
            <a:ext cx="1559798" cy="307777"/>
          </a:xfrm>
          <a:prstGeom prst="rect">
            <a:avLst/>
          </a:prstGeom>
          <a:noFill/>
        </p:spPr>
        <p:txBody>
          <a:bodyPr wrap="square">
            <a:spAutoFit/>
          </a:bodyPr>
          <a:lstStyle/>
          <a:p>
            <a:pPr algn="ctr"/>
            <a:r>
              <a:rPr lang="es-ES"/>
              <a:t>GitHub 3.6</a:t>
            </a:r>
            <a:endParaRPr lang="es-CO"/>
          </a:p>
        </p:txBody>
      </p:sp>
      <p:pic>
        <p:nvPicPr>
          <p:cNvPr id="3090" name="Picture 18">
            <a:extLst>
              <a:ext uri="{FF2B5EF4-FFF2-40B4-BE49-F238E27FC236}">
                <a16:creationId xmlns:a16="http://schemas.microsoft.com/office/drawing/2014/main" id="{ECBDB1EA-7870-5695-139D-AC2B1B154D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3000" y="3915419"/>
            <a:ext cx="1123535" cy="157484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05EAFE9D-C297-71EB-B76C-1AFFFEC00FD3}"/>
              </a:ext>
            </a:extLst>
          </p:cNvPr>
          <p:cNvSpPr txBox="1"/>
          <p:nvPr/>
        </p:nvSpPr>
        <p:spPr>
          <a:xfrm>
            <a:off x="4169966" y="5455246"/>
            <a:ext cx="1177290" cy="307777"/>
          </a:xfrm>
          <a:prstGeom prst="rect">
            <a:avLst/>
          </a:prstGeom>
          <a:noFill/>
        </p:spPr>
        <p:txBody>
          <a:bodyPr wrap="square">
            <a:spAutoFit/>
          </a:bodyPr>
          <a:lstStyle/>
          <a:p>
            <a:r>
              <a:rPr lang="es-ES"/>
              <a:t>C</a:t>
            </a:r>
            <a:r>
              <a:rPr lang="es-CO"/>
              <a:t>SS 3</a:t>
            </a:r>
          </a:p>
        </p:txBody>
      </p:sp>
      <p:pic>
        <p:nvPicPr>
          <p:cNvPr id="3092" name="Picture 20" descr="Bootstrap · The most popular HTML, CSS, and JS library in the world.">
            <a:extLst>
              <a:ext uri="{FF2B5EF4-FFF2-40B4-BE49-F238E27FC236}">
                <a16:creationId xmlns:a16="http://schemas.microsoft.com/office/drawing/2014/main" id="{AFE61DD1-ABD7-0488-467C-815DADABEF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1753" y="4124817"/>
            <a:ext cx="1604971" cy="1325563"/>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2FCEAAD4-9255-67D7-F733-2604E40A44A0}"/>
              </a:ext>
            </a:extLst>
          </p:cNvPr>
          <p:cNvSpPr txBox="1"/>
          <p:nvPr/>
        </p:nvSpPr>
        <p:spPr>
          <a:xfrm>
            <a:off x="5895090" y="5334624"/>
            <a:ext cx="1177290" cy="307777"/>
          </a:xfrm>
          <a:prstGeom prst="rect">
            <a:avLst/>
          </a:prstGeom>
          <a:noFill/>
        </p:spPr>
        <p:txBody>
          <a:bodyPr wrap="square">
            <a:spAutoFit/>
          </a:bodyPr>
          <a:lstStyle/>
          <a:p>
            <a:r>
              <a:rPr lang="es-ES" err="1"/>
              <a:t>Boostrap</a:t>
            </a:r>
            <a:r>
              <a:rPr lang="es-ES"/>
              <a:t> 5</a:t>
            </a:r>
            <a:endParaRPr lang="es-CO"/>
          </a:p>
        </p:txBody>
      </p:sp>
      <p:pic>
        <p:nvPicPr>
          <p:cNvPr id="3094" name="Picture 22" descr="phpMyAdmin - Wikipedia, la enciclopedia libre">
            <a:extLst>
              <a:ext uri="{FF2B5EF4-FFF2-40B4-BE49-F238E27FC236}">
                <a16:creationId xmlns:a16="http://schemas.microsoft.com/office/drawing/2014/main" id="{A888A856-EF54-A5F1-CAE3-09BAD3C86A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4242" y="4333699"/>
            <a:ext cx="1625015" cy="95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249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29F916B-291A-F00E-4F26-A72A54227526}"/>
              </a:ext>
            </a:extLst>
          </p:cNvPr>
          <p:cNvSpPr>
            <a:spLocks noGrp="1"/>
          </p:cNvSpPr>
          <p:nvPr>
            <p:ph type="title"/>
          </p:nvPr>
        </p:nvSpPr>
        <p:spPr>
          <a:xfrm>
            <a:off x="573024" y="109093"/>
            <a:ext cx="10515600" cy="1325563"/>
          </a:xfrm>
        </p:spPr>
        <p:txBody>
          <a:bodyPr/>
          <a:lstStyle/>
          <a:p>
            <a:pPr marR="0" lvl="0" algn="l" rtl="0">
              <a:lnSpc>
                <a:spcPct val="100000"/>
              </a:lnSpc>
              <a:spcBef>
                <a:spcPts val="0"/>
              </a:spcBef>
              <a:spcAft>
                <a:spcPts val="0"/>
              </a:spcAft>
              <a:buClr>
                <a:schemeClr val="dk1"/>
              </a:buClr>
              <a:buSzPts val="1800"/>
            </a:pPr>
            <a:r>
              <a:rPr lang="es-CO" sz="4400" b="1" i="0" u="none" strike="noStrike" cap="none">
                <a:solidFill>
                  <a:schemeClr val="bg1"/>
                </a:solidFill>
                <a:latin typeface="Calibri"/>
                <a:ea typeface="Arial"/>
                <a:cs typeface="Calibri"/>
                <a:sym typeface="Calibri"/>
              </a:rPr>
              <a:t>Modelo Relacional</a:t>
            </a:r>
          </a:p>
        </p:txBody>
      </p:sp>
      <p:pic>
        <p:nvPicPr>
          <p:cNvPr id="4" name="Imagen 3">
            <a:extLst>
              <a:ext uri="{FF2B5EF4-FFF2-40B4-BE49-F238E27FC236}">
                <a16:creationId xmlns:a16="http://schemas.microsoft.com/office/drawing/2014/main" id="{6EE2B628-AD8C-143A-994D-CC4E5150DDF3}"/>
              </a:ext>
            </a:extLst>
          </p:cNvPr>
          <p:cNvPicPr>
            <a:picLocks noChangeAspect="1"/>
          </p:cNvPicPr>
          <p:nvPr/>
        </p:nvPicPr>
        <p:blipFill>
          <a:blip r:embed="rId2"/>
          <a:stretch>
            <a:fillRect/>
          </a:stretch>
        </p:blipFill>
        <p:spPr>
          <a:xfrm>
            <a:off x="1218959" y="1401372"/>
            <a:ext cx="9054194" cy="5460374"/>
          </a:xfrm>
          <a:prstGeom prst="rect">
            <a:avLst/>
          </a:prstGeom>
        </p:spPr>
      </p:pic>
    </p:spTree>
    <p:extLst>
      <p:ext uri="{BB962C8B-B14F-4D97-AF65-F5344CB8AC3E}">
        <p14:creationId xmlns:p14="http://schemas.microsoft.com/office/powerpoint/2010/main" val="771285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88E3F-8F07-3AE2-CA47-F448D25C461F}"/>
              </a:ext>
            </a:extLst>
          </p:cNvPr>
          <p:cNvSpPr>
            <a:spLocks noGrp="1"/>
          </p:cNvSpPr>
          <p:nvPr>
            <p:ph type="title"/>
          </p:nvPr>
        </p:nvSpPr>
        <p:spPr>
          <a:xfrm>
            <a:off x="838200" y="109093"/>
            <a:ext cx="10515600" cy="1325563"/>
          </a:xfrm>
        </p:spPr>
        <p:txBody>
          <a:bodyPr/>
          <a:lstStyle/>
          <a:p>
            <a:r>
              <a:rPr lang="es-ES" sz="4400" b="1">
                <a:solidFill>
                  <a:schemeClr val="bg1"/>
                </a:solidFill>
                <a:latin typeface="Calibri"/>
                <a:cs typeface="Calibri"/>
              </a:rPr>
              <a:t>Definición de Interfaces de Usuario</a:t>
            </a:r>
            <a:endParaRPr lang="es-CO" b="1">
              <a:solidFill>
                <a:schemeClr val="bg1"/>
              </a:solidFill>
            </a:endParaRPr>
          </a:p>
        </p:txBody>
      </p:sp>
      <p:sp>
        <p:nvSpPr>
          <p:cNvPr id="4" name="TextBox 3">
            <a:extLst>
              <a:ext uri="{FF2B5EF4-FFF2-40B4-BE49-F238E27FC236}">
                <a16:creationId xmlns:a16="http://schemas.microsoft.com/office/drawing/2014/main" id="{090328E6-64B5-2F25-1BCD-94F4C29D29B6}"/>
              </a:ext>
            </a:extLst>
          </p:cNvPr>
          <p:cNvSpPr txBox="1"/>
          <p:nvPr/>
        </p:nvSpPr>
        <p:spPr>
          <a:xfrm>
            <a:off x="2463095" y="2836397"/>
            <a:ext cx="77855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hlinkClick r:id="rId2"/>
              </a:rPr>
              <a:t>https://senauti.github.io/gui-gaes-2-lucylunails-softart/</a:t>
            </a:r>
            <a:endParaRPr lang="es-ES"/>
          </a:p>
        </p:txBody>
      </p:sp>
    </p:spTree>
    <p:extLst>
      <p:ext uri="{BB962C8B-B14F-4D97-AF65-F5344CB8AC3E}">
        <p14:creationId xmlns:p14="http://schemas.microsoft.com/office/powerpoint/2010/main" val="505316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88E3F-8F07-3AE2-CA47-F448D25C461F}"/>
              </a:ext>
            </a:extLst>
          </p:cNvPr>
          <p:cNvSpPr>
            <a:spLocks noGrp="1"/>
          </p:cNvSpPr>
          <p:nvPr>
            <p:ph type="title"/>
          </p:nvPr>
        </p:nvSpPr>
        <p:spPr>
          <a:xfrm>
            <a:off x="838200" y="109093"/>
            <a:ext cx="10515600" cy="1325563"/>
          </a:xfrm>
        </p:spPr>
        <p:txBody>
          <a:bodyPr/>
          <a:lstStyle/>
          <a:p>
            <a:r>
              <a:rPr lang="es-ES" sz="4400" b="1">
                <a:solidFill>
                  <a:schemeClr val="bg1"/>
                </a:solidFill>
                <a:latin typeface="Calibri"/>
                <a:cs typeface="Calibri"/>
              </a:rPr>
              <a:t>Definición de Interfaces de Usuario</a:t>
            </a:r>
            <a:endParaRPr lang="es-CO" b="1">
              <a:solidFill>
                <a:schemeClr val="bg1"/>
              </a:solidFill>
            </a:endParaRPr>
          </a:p>
        </p:txBody>
      </p:sp>
      <p:pic>
        <p:nvPicPr>
          <p:cNvPr id="3" name="Picture 3">
            <a:extLst>
              <a:ext uri="{FF2B5EF4-FFF2-40B4-BE49-F238E27FC236}">
                <a16:creationId xmlns:a16="http://schemas.microsoft.com/office/drawing/2014/main" id="{CA0A1A46-2BE5-0960-D8F1-CE7DFA98E4CE}"/>
              </a:ext>
            </a:extLst>
          </p:cNvPr>
          <p:cNvPicPr>
            <a:picLocks noChangeAspect="1"/>
          </p:cNvPicPr>
          <p:nvPr/>
        </p:nvPicPr>
        <p:blipFill rotWithShape="1">
          <a:blip r:embed="rId2"/>
          <a:srcRect t="9181" r="-140" b="5707"/>
          <a:stretch/>
        </p:blipFill>
        <p:spPr>
          <a:xfrm>
            <a:off x="-437" y="1179797"/>
            <a:ext cx="12189123" cy="5869306"/>
          </a:xfrm>
          <a:prstGeom prst="rect">
            <a:avLst/>
          </a:prstGeom>
        </p:spPr>
      </p:pic>
    </p:spTree>
    <p:extLst>
      <p:ext uri="{BB962C8B-B14F-4D97-AF65-F5344CB8AC3E}">
        <p14:creationId xmlns:p14="http://schemas.microsoft.com/office/powerpoint/2010/main" val="3026167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88E3F-8F07-3AE2-CA47-F448D25C461F}"/>
              </a:ext>
            </a:extLst>
          </p:cNvPr>
          <p:cNvSpPr>
            <a:spLocks noGrp="1"/>
          </p:cNvSpPr>
          <p:nvPr>
            <p:ph type="title"/>
          </p:nvPr>
        </p:nvSpPr>
        <p:spPr>
          <a:xfrm>
            <a:off x="838200" y="109093"/>
            <a:ext cx="10515600" cy="1325563"/>
          </a:xfrm>
        </p:spPr>
        <p:txBody>
          <a:bodyPr/>
          <a:lstStyle/>
          <a:p>
            <a:r>
              <a:rPr lang="es-ES" sz="4400" b="1">
                <a:solidFill>
                  <a:schemeClr val="bg1"/>
                </a:solidFill>
                <a:latin typeface="Calibri"/>
                <a:cs typeface="Calibri"/>
              </a:rPr>
              <a:t>Definición de Interfaces de Usuario</a:t>
            </a:r>
            <a:endParaRPr lang="es-CO" b="1">
              <a:solidFill>
                <a:schemeClr val="bg1"/>
              </a:solidFill>
            </a:endParaRPr>
          </a:p>
        </p:txBody>
      </p:sp>
      <p:pic>
        <p:nvPicPr>
          <p:cNvPr id="4" name="Picture 4">
            <a:extLst>
              <a:ext uri="{FF2B5EF4-FFF2-40B4-BE49-F238E27FC236}">
                <a16:creationId xmlns:a16="http://schemas.microsoft.com/office/drawing/2014/main" id="{9C60FFD4-20BF-70F0-C40C-EEB8D5DCB970}"/>
              </a:ext>
            </a:extLst>
          </p:cNvPr>
          <p:cNvPicPr>
            <a:picLocks noChangeAspect="1"/>
          </p:cNvPicPr>
          <p:nvPr/>
        </p:nvPicPr>
        <p:blipFill rotWithShape="1">
          <a:blip r:embed="rId2"/>
          <a:srcRect t="9270" r="62" b="5337"/>
          <a:stretch/>
        </p:blipFill>
        <p:spPr>
          <a:xfrm>
            <a:off x="-5751" y="1076343"/>
            <a:ext cx="12197860" cy="5785152"/>
          </a:xfrm>
          <a:prstGeom prst="rect">
            <a:avLst/>
          </a:prstGeom>
        </p:spPr>
      </p:pic>
    </p:spTree>
    <p:extLst>
      <p:ext uri="{BB962C8B-B14F-4D97-AF65-F5344CB8AC3E}">
        <p14:creationId xmlns:p14="http://schemas.microsoft.com/office/powerpoint/2010/main" val="171066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88E3F-8F07-3AE2-CA47-F448D25C461F}"/>
              </a:ext>
            </a:extLst>
          </p:cNvPr>
          <p:cNvSpPr>
            <a:spLocks noGrp="1"/>
          </p:cNvSpPr>
          <p:nvPr>
            <p:ph type="title"/>
          </p:nvPr>
        </p:nvSpPr>
        <p:spPr>
          <a:xfrm>
            <a:off x="838200" y="109093"/>
            <a:ext cx="10515600" cy="1325563"/>
          </a:xfrm>
        </p:spPr>
        <p:txBody>
          <a:bodyPr/>
          <a:lstStyle/>
          <a:p>
            <a:r>
              <a:rPr lang="es-ES" sz="4400" b="1">
                <a:solidFill>
                  <a:schemeClr val="bg1"/>
                </a:solidFill>
                <a:latin typeface="Calibri"/>
                <a:cs typeface="Calibri"/>
              </a:rPr>
              <a:t>Definición de Interfaces de Usuario</a:t>
            </a:r>
            <a:endParaRPr lang="es-CO" b="1">
              <a:solidFill>
                <a:schemeClr val="bg1"/>
              </a:solidFill>
            </a:endParaRPr>
          </a:p>
        </p:txBody>
      </p:sp>
      <p:pic>
        <p:nvPicPr>
          <p:cNvPr id="3" name="Picture 4">
            <a:extLst>
              <a:ext uri="{FF2B5EF4-FFF2-40B4-BE49-F238E27FC236}">
                <a16:creationId xmlns:a16="http://schemas.microsoft.com/office/drawing/2014/main" id="{B53E747C-AA76-3E9F-AF91-1F051AF02208}"/>
              </a:ext>
            </a:extLst>
          </p:cNvPr>
          <p:cNvPicPr>
            <a:picLocks noChangeAspect="1"/>
          </p:cNvPicPr>
          <p:nvPr/>
        </p:nvPicPr>
        <p:blipFill rotWithShape="1">
          <a:blip r:embed="rId2"/>
          <a:srcRect l="29822" t="8839" r="27877" b="5460"/>
          <a:stretch/>
        </p:blipFill>
        <p:spPr>
          <a:xfrm>
            <a:off x="-5751" y="1001013"/>
            <a:ext cx="5749730" cy="5860448"/>
          </a:xfrm>
          <a:prstGeom prst="rect">
            <a:avLst/>
          </a:prstGeom>
        </p:spPr>
      </p:pic>
      <p:pic>
        <p:nvPicPr>
          <p:cNvPr id="5" name="Picture 5">
            <a:extLst>
              <a:ext uri="{FF2B5EF4-FFF2-40B4-BE49-F238E27FC236}">
                <a16:creationId xmlns:a16="http://schemas.microsoft.com/office/drawing/2014/main" id="{1D2B4BE5-873A-7A39-A653-86B8DB95A8DD}"/>
              </a:ext>
            </a:extLst>
          </p:cNvPr>
          <p:cNvPicPr>
            <a:picLocks noChangeAspect="1"/>
          </p:cNvPicPr>
          <p:nvPr/>
        </p:nvPicPr>
        <p:blipFill rotWithShape="1">
          <a:blip r:embed="rId3"/>
          <a:srcRect l="23979" t="10063" r="23137" b="5660"/>
          <a:stretch/>
        </p:blipFill>
        <p:spPr>
          <a:xfrm>
            <a:off x="5745192" y="1004456"/>
            <a:ext cx="6450179" cy="5943421"/>
          </a:xfrm>
          <a:prstGeom prst="rect">
            <a:avLst/>
          </a:prstGeom>
        </p:spPr>
      </p:pic>
    </p:spTree>
    <p:extLst>
      <p:ext uri="{BB962C8B-B14F-4D97-AF65-F5344CB8AC3E}">
        <p14:creationId xmlns:p14="http://schemas.microsoft.com/office/powerpoint/2010/main" val="1402005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88E3F-8F07-3AE2-CA47-F448D25C461F}"/>
              </a:ext>
            </a:extLst>
          </p:cNvPr>
          <p:cNvSpPr>
            <a:spLocks noGrp="1"/>
          </p:cNvSpPr>
          <p:nvPr>
            <p:ph type="title"/>
          </p:nvPr>
        </p:nvSpPr>
        <p:spPr>
          <a:xfrm>
            <a:off x="838200" y="109093"/>
            <a:ext cx="10515600" cy="1325563"/>
          </a:xfrm>
        </p:spPr>
        <p:txBody>
          <a:bodyPr/>
          <a:lstStyle/>
          <a:p>
            <a:r>
              <a:rPr lang="es-ES" sz="4400" b="1">
                <a:solidFill>
                  <a:schemeClr val="bg1"/>
                </a:solidFill>
                <a:latin typeface="Calibri"/>
                <a:cs typeface="Calibri"/>
              </a:rPr>
              <a:t>Definición de Interfaces de Usuario</a:t>
            </a:r>
            <a:endParaRPr lang="es-CO" b="1">
              <a:solidFill>
                <a:schemeClr val="bg1"/>
              </a:solidFill>
            </a:endParaRPr>
          </a:p>
        </p:txBody>
      </p:sp>
      <p:pic>
        <p:nvPicPr>
          <p:cNvPr id="4" name="Picture 5">
            <a:extLst>
              <a:ext uri="{FF2B5EF4-FFF2-40B4-BE49-F238E27FC236}">
                <a16:creationId xmlns:a16="http://schemas.microsoft.com/office/drawing/2014/main" id="{1E20C8E2-E823-9A2B-9806-D83945349C43}"/>
              </a:ext>
            </a:extLst>
          </p:cNvPr>
          <p:cNvPicPr>
            <a:picLocks noChangeAspect="1"/>
          </p:cNvPicPr>
          <p:nvPr/>
        </p:nvPicPr>
        <p:blipFill rotWithShape="1">
          <a:blip r:embed="rId2"/>
          <a:srcRect t="9668" r="129" b="6849"/>
          <a:stretch/>
        </p:blipFill>
        <p:spPr>
          <a:xfrm>
            <a:off x="-5751" y="1081298"/>
            <a:ext cx="12275391" cy="5780392"/>
          </a:xfrm>
          <a:prstGeom prst="rect">
            <a:avLst/>
          </a:prstGeom>
        </p:spPr>
      </p:pic>
    </p:spTree>
    <p:extLst>
      <p:ext uri="{BB962C8B-B14F-4D97-AF65-F5344CB8AC3E}">
        <p14:creationId xmlns:p14="http://schemas.microsoft.com/office/powerpoint/2010/main" val="304421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p:nvPr/>
        </p:nvSpPr>
        <p:spPr>
          <a:xfrm>
            <a:off x="3499424" y="2118943"/>
            <a:ext cx="5044971"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s-CO" sz="7200" b="0" i="0" u="none" strike="noStrike" cap="none">
                <a:solidFill>
                  <a:schemeClr val="dk1"/>
                </a:solidFill>
                <a:latin typeface="Work Sans Light"/>
                <a:ea typeface="Work Sans Light"/>
                <a:cs typeface="Work Sans Light"/>
                <a:sym typeface="Work Sans Light"/>
              </a:rPr>
              <a:t>Integrantes</a:t>
            </a:r>
            <a:endParaRPr sz="7200">
              <a:solidFill>
                <a:schemeClr val="dk1"/>
              </a:solidFill>
              <a:latin typeface="Work Sans Light"/>
              <a:ea typeface="Work Sans Light"/>
              <a:cs typeface="Work Sans Light"/>
              <a:sym typeface="Work Sans Light"/>
            </a:endParaRPr>
          </a:p>
        </p:txBody>
      </p:sp>
      <p:cxnSp>
        <p:nvCxnSpPr>
          <p:cNvPr id="106" name="Google Shape;106;p17"/>
          <p:cNvCxnSpPr/>
          <p:nvPr/>
        </p:nvCxnSpPr>
        <p:spPr>
          <a:xfrm>
            <a:off x="5227899" y="3321934"/>
            <a:ext cx="1736203" cy="0"/>
          </a:xfrm>
          <a:prstGeom prst="straightConnector1">
            <a:avLst/>
          </a:prstGeom>
          <a:noFill/>
          <a:ln w="9525" cap="flat" cmpd="sng">
            <a:solidFill>
              <a:srgbClr val="38AA00"/>
            </a:solidFill>
            <a:prstDash val="solid"/>
            <a:miter lim="800000"/>
            <a:headEnd type="none" w="sm" len="sm"/>
            <a:tailEnd type="none" w="sm" len="sm"/>
          </a:ln>
        </p:spPr>
      </p:cxnSp>
      <p:sp>
        <p:nvSpPr>
          <p:cNvPr id="107" name="Google Shape;107;p17"/>
          <p:cNvSpPr txBox="1"/>
          <p:nvPr/>
        </p:nvSpPr>
        <p:spPr>
          <a:xfrm>
            <a:off x="4094726" y="3538728"/>
            <a:ext cx="3854368" cy="1323399"/>
          </a:xfrm>
          <a:prstGeom prst="rect">
            <a:avLst/>
          </a:prstGeom>
          <a:noFill/>
          <a:ln>
            <a:noFill/>
          </a:ln>
        </p:spPr>
        <p:txBody>
          <a:bodyPr spcFirstLastPara="1" wrap="square" lIns="91425" tIns="45700" rIns="91425" bIns="45700" anchor="t" anchorCtr="0">
            <a:spAutoFit/>
          </a:bodyPr>
          <a:lstStyle/>
          <a:p>
            <a:pPr algn="ctr">
              <a:buSzPts val="2400"/>
            </a:pPr>
            <a:r>
              <a:rPr lang="es-CO" sz="1600" b="1" i="0" u="none" strike="noStrike" cap="none">
                <a:solidFill>
                  <a:schemeClr val="dk1"/>
                </a:solidFill>
                <a:latin typeface="Calibri"/>
                <a:ea typeface="Calibri"/>
                <a:cs typeface="Calibri"/>
                <a:sym typeface="Calibri"/>
              </a:rPr>
              <a:t>Gaes </a:t>
            </a:r>
            <a:r>
              <a:rPr lang="es-CO" sz="1600" b="1">
                <a:solidFill>
                  <a:schemeClr val="dk1"/>
                </a:solidFill>
                <a:latin typeface="Calibri"/>
                <a:ea typeface="Calibri"/>
                <a:cs typeface="Calibri"/>
                <a:sym typeface="Calibri"/>
              </a:rPr>
              <a:t>2</a:t>
            </a:r>
            <a:endParaRPr lang="es-ES" sz="1600" b="1">
              <a:solidFill>
                <a:schemeClr val="dk1"/>
              </a:solidFill>
              <a:latin typeface="Calibri"/>
              <a:ea typeface="Calibri"/>
              <a:cs typeface="Calibri"/>
              <a:sym typeface="Calibri"/>
            </a:endParaRPr>
          </a:p>
          <a:p>
            <a:pPr algn="ctr">
              <a:buSzPts val="2400"/>
            </a:pPr>
            <a:r>
              <a:rPr lang="es-CO" sz="1600" b="1" i="0" u="none" strike="noStrike" cap="none">
                <a:latin typeface="Calibri"/>
                <a:ea typeface="Calibri"/>
                <a:cs typeface="Calibri"/>
              </a:rPr>
              <a:t>Sara valentina Abril Prieto</a:t>
            </a:r>
          </a:p>
          <a:p>
            <a:pPr algn="ctr">
              <a:buSzPts val="2400"/>
            </a:pPr>
            <a:r>
              <a:rPr lang="es-CO" sz="1600" b="1">
                <a:latin typeface="Calibri"/>
                <a:ea typeface="Calibri"/>
                <a:cs typeface="Calibri"/>
              </a:rPr>
              <a:t>Andrey Santiago Muñoz Maldonado</a:t>
            </a:r>
          </a:p>
          <a:p>
            <a:pPr algn="ctr">
              <a:buSzPts val="2400"/>
            </a:pPr>
            <a:r>
              <a:rPr lang="es-CO" sz="1600" b="1" i="0" u="none" strike="noStrike" cap="none">
                <a:latin typeface="Calibri"/>
                <a:ea typeface="Calibri"/>
                <a:cs typeface="Calibri"/>
              </a:rPr>
              <a:t>Daniel Felipe Daza Noguera</a:t>
            </a:r>
            <a:br>
              <a:rPr lang="es-CO" sz="1600" b="1" i="0" u="none" strike="noStrike" cap="none">
                <a:latin typeface="Calibri"/>
                <a:ea typeface="Calibri"/>
                <a:cs typeface="Calibri"/>
              </a:rPr>
            </a:br>
            <a:endParaRPr sz="1600" b="1" i="0" u="none" strike="noStrike" cap="none">
              <a:solidFill>
                <a:schemeClr val="dk1"/>
              </a:solidFill>
              <a:latin typeface="Calibri"/>
              <a:ea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88E3F-8F07-3AE2-CA47-F448D25C461F}"/>
              </a:ext>
            </a:extLst>
          </p:cNvPr>
          <p:cNvSpPr>
            <a:spLocks noGrp="1"/>
          </p:cNvSpPr>
          <p:nvPr>
            <p:ph type="title"/>
          </p:nvPr>
        </p:nvSpPr>
        <p:spPr>
          <a:xfrm>
            <a:off x="838200" y="109093"/>
            <a:ext cx="10515600" cy="1325563"/>
          </a:xfrm>
        </p:spPr>
        <p:txBody>
          <a:bodyPr/>
          <a:lstStyle/>
          <a:p>
            <a:r>
              <a:rPr lang="es-ES" sz="4400" b="1">
                <a:solidFill>
                  <a:schemeClr val="bg1"/>
                </a:solidFill>
                <a:latin typeface="Calibri"/>
                <a:cs typeface="Calibri"/>
              </a:rPr>
              <a:t>Definición de Interfaces de Usuario</a:t>
            </a:r>
            <a:endParaRPr lang="es-CO" b="1">
              <a:solidFill>
                <a:schemeClr val="bg1"/>
              </a:solidFill>
            </a:endParaRPr>
          </a:p>
        </p:txBody>
      </p:sp>
      <p:pic>
        <p:nvPicPr>
          <p:cNvPr id="3" name="Picture 4">
            <a:extLst>
              <a:ext uri="{FF2B5EF4-FFF2-40B4-BE49-F238E27FC236}">
                <a16:creationId xmlns:a16="http://schemas.microsoft.com/office/drawing/2014/main" id="{5971EF1D-6437-1E8F-3D07-A539CF8A98AD}"/>
              </a:ext>
            </a:extLst>
          </p:cNvPr>
          <p:cNvPicPr>
            <a:picLocks noChangeAspect="1"/>
          </p:cNvPicPr>
          <p:nvPr/>
        </p:nvPicPr>
        <p:blipFill rotWithShape="1">
          <a:blip r:embed="rId2"/>
          <a:srcRect l="17997" t="13333" r="16335" b="6316"/>
          <a:stretch/>
        </p:blipFill>
        <p:spPr>
          <a:xfrm>
            <a:off x="-759" y="1105098"/>
            <a:ext cx="6961212" cy="5756922"/>
          </a:xfrm>
          <a:prstGeom prst="rect">
            <a:avLst/>
          </a:prstGeom>
        </p:spPr>
      </p:pic>
      <p:pic>
        <p:nvPicPr>
          <p:cNvPr id="5" name="Picture 5">
            <a:extLst>
              <a:ext uri="{FF2B5EF4-FFF2-40B4-BE49-F238E27FC236}">
                <a16:creationId xmlns:a16="http://schemas.microsoft.com/office/drawing/2014/main" id="{94ED748E-E4FC-8721-96DD-DA9A1EA022F2}"/>
              </a:ext>
            </a:extLst>
          </p:cNvPr>
          <p:cNvPicPr>
            <a:picLocks noChangeAspect="1"/>
          </p:cNvPicPr>
          <p:nvPr/>
        </p:nvPicPr>
        <p:blipFill rotWithShape="1">
          <a:blip r:embed="rId3"/>
          <a:srcRect l="19895" t="13889" r="20419" b="7407"/>
          <a:stretch/>
        </p:blipFill>
        <p:spPr>
          <a:xfrm>
            <a:off x="5615797" y="1105097"/>
            <a:ext cx="6583118" cy="5757091"/>
          </a:xfrm>
          <a:prstGeom prst="rect">
            <a:avLst/>
          </a:prstGeom>
        </p:spPr>
      </p:pic>
    </p:spTree>
    <p:extLst>
      <p:ext uri="{BB962C8B-B14F-4D97-AF65-F5344CB8AC3E}">
        <p14:creationId xmlns:p14="http://schemas.microsoft.com/office/powerpoint/2010/main" val="396615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6"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8"/>
          <p:cNvSpPr txBox="1"/>
          <p:nvPr/>
        </p:nvSpPr>
        <p:spPr>
          <a:xfrm>
            <a:off x="1458371" y="412003"/>
            <a:ext cx="8440876"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CO" sz="4400" b="0" i="0" u="none" strike="noStrike" cap="none">
                <a:solidFill>
                  <a:srgbClr val="0C0C0C"/>
                </a:solidFill>
                <a:latin typeface="Work Sans Medium"/>
                <a:ea typeface="Work Sans Medium"/>
                <a:cs typeface="Work Sans Medium"/>
                <a:sym typeface="Work Sans Medium"/>
              </a:rPr>
              <a:t>Agenda</a:t>
            </a:r>
            <a:endParaRPr sz="4400" b="0" i="0" u="none" strike="noStrike" cap="none">
              <a:solidFill>
                <a:srgbClr val="0C0C0C"/>
              </a:solidFill>
              <a:latin typeface="Work Sans Medium"/>
              <a:ea typeface="Work Sans Medium"/>
              <a:cs typeface="Work Sans Medium"/>
              <a:sym typeface="Work Sans Medium"/>
            </a:endParaRPr>
          </a:p>
        </p:txBody>
      </p:sp>
      <p:sp>
        <p:nvSpPr>
          <p:cNvPr id="113" name="Google Shape;113;p18"/>
          <p:cNvSpPr txBox="1"/>
          <p:nvPr/>
        </p:nvSpPr>
        <p:spPr>
          <a:xfrm>
            <a:off x="1458371" y="1914597"/>
            <a:ext cx="8071524"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Noto Sans"/>
              <a:buChar char="❑"/>
            </a:pPr>
            <a:r>
              <a:rPr lang="es-CO" sz="1800" b="0" i="0" u="none" strike="noStrike" cap="none">
                <a:solidFill>
                  <a:schemeClr val="dk1"/>
                </a:solidFill>
                <a:latin typeface="Calibri"/>
                <a:ea typeface="Calibri"/>
                <a:cs typeface="Calibri"/>
                <a:sym typeface="Calibri"/>
              </a:rPr>
              <a:t>Planteamiento del Problema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Noto Sans"/>
              <a:buChar char="❑"/>
            </a:pPr>
            <a:r>
              <a:rPr lang="es-CO" sz="1800" b="0" i="0" u="none" strike="noStrike" cap="none">
                <a:solidFill>
                  <a:schemeClr val="dk1"/>
                </a:solidFill>
                <a:latin typeface="Calibri"/>
                <a:ea typeface="Calibri"/>
                <a:cs typeface="Calibri"/>
                <a:sym typeface="Calibri"/>
              </a:rPr>
              <a:t>Objetivo General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Noto Sans"/>
              <a:buChar char="❑"/>
            </a:pPr>
            <a:r>
              <a:rPr lang="es-CO" sz="1800" b="0" i="0" u="none" strike="noStrike" cap="none">
                <a:solidFill>
                  <a:schemeClr val="dk1"/>
                </a:solidFill>
                <a:latin typeface="Calibri"/>
                <a:ea typeface="Calibri"/>
                <a:cs typeface="Calibri"/>
                <a:sym typeface="Calibri"/>
              </a:rPr>
              <a:t>Objetivos Específicos</a:t>
            </a: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Noto Sans"/>
              <a:buChar char="❑"/>
            </a:pPr>
            <a:r>
              <a:rPr lang="es-CO" sz="1800" b="0" i="0" u="none" strike="noStrike" cap="none">
                <a:solidFill>
                  <a:schemeClr val="dk1"/>
                </a:solidFill>
                <a:latin typeface="Calibri"/>
                <a:ea typeface="Calibri"/>
                <a:cs typeface="Calibri"/>
                <a:sym typeface="Calibri"/>
              </a:rPr>
              <a:t>Requisitos Funcionales</a:t>
            </a: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Noto Sans"/>
              <a:buChar char="❑"/>
            </a:pPr>
            <a:r>
              <a:rPr lang="es-CO" sz="1800" b="0" i="0" u="none" strike="noStrike" cap="none">
                <a:solidFill>
                  <a:schemeClr val="dk1"/>
                </a:solidFill>
                <a:latin typeface="Calibri"/>
                <a:ea typeface="Calibri"/>
                <a:cs typeface="Calibri"/>
                <a:sym typeface="Calibri"/>
              </a:rPr>
              <a:t>Diagrama de </a:t>
            </a:r>
            <a:r>
              <a:rPr lang="es-ES" sz="1800" b="0" i="0" u="none" strike="noStrike" cap="none">
                <a:solidFill>
                  <a:schemeClr val="dk1"/>
                </a:solidFill>
                <a:latin typeface="Calibri"/>
                <a:ea typeface="Calibri"/>
                <a:cs typeface="Calibri"/>
                <a:sym typeface="Calibri"/>
              </a:rPr>
              <a:t>Componentes</a:t>
            </a: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Noto Sans"/>
              <a:buChar char="❑"/>
            </a:pPr>
            <a:r>
              <a:rPr lang="es-CO" sz="1800" b="0" i="0" u="none" strike="noStrike" cap="none">
                <a:solidFill>
                  <a:schemeClr val="dk1"/>
                </a:solidFill>
                <a:latin typeface="Calibri"/>
                <a:ea typeface="Calibri"/>
                <a:cs typeface="Calibri"/>
                <a:sym typeface="Calibri"/>
              </a:rPr>
              <a:t>Diagrama de </a:t>
            </a:r>
            <a:r>
              <a:rPr lang="es-ES" sz="1800" b="0" i="0" u="none" strike="noStrike" cap="none">
                <a:solidFill>
                  <a:schemeClr val="dk1"/>
                </a:solidFill>
                <a:latin typeface="Calibri"/>
                <a:ea typeface="Calibri"/>
                <a:cs typeface="Calibri"/>
                <a:sym typeface="Calibri"/>
              </a:rPr>
              <a:t>Paquetes</a:t>
            </a: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Noto Sans"/>
              <a:buChar char="❑"/>
            </a:pPr>
            <a:r>
              <a:rPr lang="es-CO" sz="1800" b="0" i="0" u="none" strike="noStrike" cap="none">
                <a:solidFill>
                  <a:schemeClr val="dk1"/>
                </a:solidFill>
                <a:latin typeface="Calibri"/>
                <a:ea typeface="Calibri"/>
                <a:cs typeface="Calibri"/>
                <a:sym typeface="Calibri"/>
              </a:rPr>
              <a:t>Diagrama de Despliegue</a:t>
            </a:r>
          </a:p>
          <a:p>
            <a:pPr marL="285750" marR="0" lvl="0" indent="-285750" algn="l" rtl="0">
              <a:lnSpc>
                <a:spcPct val="100000"/>
              </a:lnSpc>
              <a:spcBef>
                <a:spcPts val="0"/>
              </a:spcBef>
              <a:spcAft>
                <a:spcPts val="0"/>
              </a:spcAft>
              <a:buClr>
                <a:schemeClr val="dk1"/>
              </a:buClr>
              <a:buSzPts val="1800"/>
              <a:buFont typeface="Noto Sans"/>
              <a:buChar char="❑"/>
            </a:pPr>
            <a:r>
              <a:rPr lang="es-CO" sz="1800">
                <a:solidFill>
                  <a:schemeClr val="dk1"/>
                </a:solidFill>
                <a:latin typeface="Calibri"/>
                <a:cs typeface="Calibri"/>
                <a:sym typeface="Calibri"/>
              </a:rPr>
              <a:t>Plataformas Tecnológicas</a:t>
            </a:r>
          </a:p>
          <a:p>
            <a:pPr marL="285750" marR="0" lvl="0" indent="-285750" algn="l" rtl="0">
              <a:lnSpc>
                <a:spcPct val="100000"/>
              </a:lnSpc>
              <a:spcBef>
                <a:spcPts val="0"/>
              </a:spcBef>
              <a:spcAft>
                <a:spcPts val="0"/>
              </a:spcAft>
              <a:buClr>
                <a:schemeClr val="dk1"/>
              </a:buClr>
              <a:buSzPts val="1800"/>
              <a:buFont typeface="Noto Sans"/>
              <a:buChar char="❑"/>
            </a:pPr>
            <a:r>
              <a:rPr lang="es-CO" sz="1800" b="0" i="0" u="none" strike="noStrike" cap="none">
                <a:solidFill>
                  <a:schemeClr val="dk1"/>
                </a:solidFill>
                <a:latin typeface="Calibri"/>
                <a:ea typeface="Arial"/>
                <a:cs typeface="Calibri"/>
                <a:sym typeface="Calibri"/>
              </a:rPr>
              <a:t>Modelo Relacional</a:t>
            </a:r>
          </a:p>
          <a:p>
            <a:pPr marL="285750" marR="0" lvl="0" indent="-285750" algn="l" rtl="0">
              <a:lnSpc>
                <a:spcPct val="100000"/>
              </a:lnSpc>
              <a:spcBef>
                <a:spcPts val="0"/>
              </a:spcBef>
              <a:spcAft>
                <a:spcPts val="0"/>
              </a:spcAft>
              <a:buClr>
                <a:schemeClr val="dk1"/>
              </a:buClr>
              <a:buSzPts val="1800"/>
              <a:buFont typeface="Noto Sans"/>
              <a:buChar char="❑"/>
            </a:pPr>
            <a:r>
              <a:rPr lang="es-ES" sz="1800">
                <a:solidFill>
                  <a:schemeClr val="dk1"/>
                </a:solidFill>
                <a:latin typeface="Calibri"/>
                <a:cs typeface="Calibri"/>
              </a:rPr>
              <a:t>Definición de Interfaces de Usuario</a:t>
            </a:r>
            <a:endParaRPr sz="1800">
              <a:solidFill>
                <a:schemeClr val="dk1"/>
              </a:solidFill>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CO" sz="4400" b="1" i="0" u="none" strike="noStrike" cap="none">
                <a:solidFill>
                  <a:schemeClr val="lt1"/>
                </a:solidFill>
                <a:latin typeface="Calibri"/>
                <a:ea typeface="Calibri"/>
                <a:cs typeface="Calibri"/>
                <a:sym typeface="Calibri"/>
              </a:rPr>
              <a:t>Planteamiento del problema</a:t>
            </a:r>
            <a:endParaRPr sz="1800" b="0" i="0" u="none" strike="noStrike" cap="none">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C0F36022-4174-45F8-EAC2-ACD580872CC4}"/>
              </a:ext>
            </a:extLst>
          </p:cNvPr>
          <p:cNvSpPr txBox="1"/>
          <p:nvPr/>
        </p:nvSpPr>
        <p:spPr>
          <a:xfrm>
            <a:off x="860365" y="1712976"/>
            <a:ext cx="10485479"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spcBef>
                <a:spcPts val="0"/>
              </a:spcBef>
              <a:spcAft>
                <a:spcPts val="0"/>
              </a:spcAft>
            </a:pPr>
            <a:r>
              <a:rPr lang="es-ES" sz="1800" b="0" i="0" u="none" strike="noStrike">
                <a:solidFill>
                  <a:srgbClr val="000000"/>
                </a:solidFill>
                <a:effectLst/>
                <a:latin typeface="Calibri"/>
              </a:rPr>
              <a:t>Actualmente cuenta con un único espacio de trabajo ubicado en su casa, en este recibe y atiende a sus clientes, de igual forma es ella la  encargada de realizar todas las funciones de la empresa (administración, atención, manicura, etc</a:t>
            </a:r>
            <a:r>
              <a:rPr lang="es-ES" sz="1800">
                <a:latin typeface="Calibri"/>
              </a:rPr>
              <a:t>.)</a:t>
            </a:r>
            <a:endParaRPr lang="es-ES" b="0">
              <a:effectLst/>
            </a:endParaRPr>
          </a:p>
          <a:p>
            <a:pPr algn="just" rtl="0">
              <a:spcBef>
                <a:spcPts val="0"/>
              </a:spcBef>
              <a:spcAft>
                <a:spcPts val="0"/>
              </a:spcAft>
            </a:pPr>
            <a:r>
              <a:rPr lang="es-ES" sz="1800" b="0" i="0" u="none" strike="noStrike">
                <a:solidFill>
                  <a:srgbClr val="000000"/>
                </a:solidFill>
                <a:effectLst/>
                <a:latin typeface="Calibri"/>
              </a:rPr>
              <a:t>Realizamos una reunión con nuestra clienta de la cual pudimos analizar, visualizar y concluir algunas de sus problemáticas las cuales le impiden un buen desarrollo en el desempeño de su trabajo siendo estas las siguientes:</a:t>
            </a:r>
            <a:endParaRPr lang="es-ES" b="0">
              <a:effectLst/>
              <a:latin typeface="Calibri"/>
            </a:endParaRPr>
          </a:p>
          <a:p>
            <a:pPr algn="just" rtl="0" fontAlgn="base">
              <a:spcBef>
                <a:spcPts val="0"/>
              </a:spcBef>
              <a:spcAft>
                <a:spcPts val="0"/>
              </a:spcAft>
              <a:buFont typeface="Arial" panose="020B0604020202020204" pitchFamily="34" charset="0"/>
              <a:buChar char="•"/>
            </a:pPr>
            <a:r>
              <a:rPr lang="es-ES" sz="1800" b="0" i="0" u="none" strike="noStrike">
                <a:solidFill>
                  <a:srgbClr val="000000"/>
                </a:solidFill>
                <a:effectLst/>
                <a:latin typeface="Calibri"/>
              </a:rPr>
              <a:t>Agendamiento de citas: Hoy en </a:t>
            </a:r>
            <a:r>
              <a:rPr lang="es-ES" sz="1800">
                <a:latin typeface="Calibri"/>
              </a:rPr>
              <a:t>día</a:t>
            </a:r>
            <a:r>
              <a:rPr lang="es-ES" sz="1800" b="0" i="0" u="none" strike="noStrike">
                <a:solidFill>
                  <a:srgbClr val="000000"/>
                </a:solidFill>
                <a:effectLst/>
                <a:latin typeface="Calibri"/>
              </a:rPr>
              <a:t> ella realiza el agendamiento de citas por medio de la red social de mensajería “</a:t>
            </a:r>
            <a:r>
              <a:rPr lang="es-ES" sz="1800">
                <a:latin typeface="Calibri"/>
              </a:rPr>
              <a:t>WhatsApp</a:t>
            </a:r>
            <a:r>
              <a:rPr lang="es-ES" sz="1800" b="0" i="0" u="none" strike="noStrike">
                <a:solidFill>
                  <a:srgbClr val="000000"/>
                </a:solidFill>
                <a:effectLst/>
                <a:latin typeface="Calibri"/>
              </a:rPr>
              <a:t>”  y las anota en un tablero físico, lo cual impide una buena gestión en el registro de las mismas y esto tiene como consecuencia disgustos con sus clientes debido a que en repetidas ocasiones agenda a una misma hora y también el no contar con un recordatorio directo a sus citas sus clientes como ella han llegado a olvidar la cita.</a:t>
            </a:r>
          </a:p>
          <a:p>
            <a:pPr algn="just" rtl="0" fontAlgn="base">
              <a:spcBef>
                <a:spcPts val="0"/>
              </a:spcBef>
              <a:spcAft>
                <a:spcPts val="0"/>
              </a:spcAft>
              <a:buFont typeface="Arial" panose="020B0604020202020204" pitchFamily="34" charset="0"/>
              <a:buChar char="•"/>
            </a:pPr>
            <a:r>
              <a:rPr lang="es-ES" sz="1800" b="0" i="0" u="none" strike="noStrike">
                <a:solidFill>
                  <a:srgbClr val="000000"/>
                </a:solidFill>
                <a:effectLst/>
                <a:latin typeface="Calibri"/>
              </a:rPr>
              <a:t>Promociones: Nos comenta que ella no cuenta con el tiempo suficiente para generar una publicidad que le permita acaparar mayor cantidad de público y por consiguiente de clientes, esto se convierte en un problema para el crecimiento del negocio.  </a:t>
            </a:r>
          </a:p>
          <a:p>
            <a:pPr algn="just" rtl="0" fontAlgn="base">
              <a:spcBef>
                <a:spcPts val="0"/>
              </a:spcBef>
              <a:spcAft>
                <a:spcPts val="0"/>
              </a:spcAft>
              <a:buFont typeface="Arial" panose="020B0604020202020204" pitchFamily="34" charset="0"/>
              <a:buChar char="•"/>
            </a:pPr>
            <a:r>
              <a:rPr lang="es-ES" sz="1800" b="0" i="0" u="none" strike="noStrike">
                <a:solidFill>
                  <a:srgbClr val="000000"/>
                </a:solidFill>
                <a:effectLst/>
                <a:latin typeface="Calibri"/>
              </a:rPr>
              <a:t>Ventas: Se le dificulta llevar un control con respecto a sus ventas, como consecuencia de esto se puede producir un retraso con respecto a las citas de los clientes, al igual que la falta de productos claves en su tienda podría generar incomodidades en los clientes e incluso perder parte de ellos.</a:t>
            </a:r>
          </a:p>
          <a:p>
            <a:br>
              <a:rPr lang="en-US"/>
            </a:b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CO" sz="4400" b="1" i="0" u="none" strike="noStrike" cap="none">
                <a:solidFill>
                  <a:schemeClr val="lt1"/>
                </a:solidFill>
                <a:latin typeface="Calibri"/>
                <a:ea typeface="Calibri"/>
                <a:cs typeface="Calibri"/>
                <a:sym typeface="Calibri"/>
              </a:rPr>
              <a:t>Objetivo General</a:t>
            </a:r>
            <a:endParaRPr sz="1800" b="0" i="0" u="none" strike="noStrike" cap="none">
              <a:solidFill>
                <a:srgbClr val="000000"/>
              </a:solidFill>
              <a:latin typeface="Arial"/>
              <a:ea typeface="Arial"/>
              <a:cs typeface="Arial"/>
              <a:sym typeface="Arial"/>
            </a:endParaRPr>
          </a:p>
        </p:txBody>
      </p:sp>
      <p:sp>
        <p:nvSpPr>
          <p:cNvPr id="2" name="CuadroTexto 1">
            <a:extLst>
              <a:ext uri="{FF2B5EF4-FFF2-40B4-BE49-F238E27FC236}">
                <a16:creationId xmlns:a16="http://schemas.microsoft.com/office/drawing/2014/main" id="{11EEAE93-45AB-DC8E-0572-592F9CDA61E4}"/>
              </a:ext>
            </a:extLst>
          </p:cNvPr>
          <p:cNvSpPr txBox="1"/>
          <p:nvPr/>
        </p:nvSpPr>
        <p:spPr>
          <a:xfrm>
            <a:off x="1262522" y="2969797"/>
            <a:ext cx="957403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a:t>Desarrollar un</a:t>
            </a:r>
            <a:r>
              <a:rPr lang="es-ES" sz="2400" b="0" i="0" u="none" strike="noStrike">
                <a:solidFill>
                  <a:srgbClr val="000000"/>
                </a:solidFill>
                <a:effectLst/>
              </a:rPr>
              <a:t> software que le permita a la empresa “</a:t>
            </a:r>
            <a:r>
              <a:rPr lang="es-ES" sz="2400" b="0" i="0" u="none" strike="noStrike" err="1">
                <a:solidFill>
                  <a:srgbClr val="000000"/>
                </a:solidFill>
                <a:effectLst/>
              </a:rPr>
              <a:t>LucyLunails</a:t>
            </a:r>
            <a:r>
              <a:rPr lang="es-ES" sz="2400" b="0" i="0" u="none" strike="noStrike">
                <a:solidFill>
                  <a:srgbClr val="000000"/>
                </a:solidFill>
                <a:effectLst/>
              </a:rPr>
              <a:t>” mejoras en su productividad, de igual manera que le ofrezca una experiencia única tanto al cliente como al empleado por medio de módulos ubicados en el aplicativo, con el fin de que las herramientas incentiven un ambiente cómodo, eficiente y ágil.</a:t>
            </a:r>
            <a:endParaRPr 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CO" sz="4400" b="1" i="0" u="none" strike="noStrike" cap="none">
                <a:solidFill>
                  <a:schemeClr val="lt1"/>
                </a:solidFill>
                <a:latin typeface="Calibri"/>
                <a:ea typeface="Calibri"/>
                <a:cs typeface="Calibri"/>
                <a:sym typeface="Calibri"/>
              </a:rPr>
              <a:t>Objetivos Específicos</a:t>
            </a:r>
            <a:endParaRPr sz="1800" b="0" i="0" u="none" strike="noStrike" cap="none">
              <a:solidFill>
                <a:srgbClr val="000000"/>
              </a:solidFill>
              <a:latin typeface="Arial"/>
              <a:ea typeface="Arial"/>
              <a:cs typeface="Arial"/>
              <a:sym typeface="Arial"/>
            </a:endParaRPr>
          </a:p>
        </p:txBody>
      </p:sp>
      <p:sp>
        <p:nvSpPr>
          <p:cNvPr id="2" name="CuadroTexto 1">
            <a:extLst>
              <a:ext uri="{FF2B5EF4-FFF2-40B4-BE49-F238E27FC236}">
                <a16:creationId xmlns:a16="http://schemas.microsoft.com/office/drawing/2014/main" id="{41CB89EA-2D99-BA80-D58B-7589E4A9F277}"/>
              </a:ext>
            </a:extLst>
          </p:cNvPr>
          <p:cNvSpPr txBox="1"/>
          <p:nvPr/>
        </p:nvSpPr>
        <p:spPr>
          <a:xfrm>
            <a:off x="1112865" y="1819744"/>
            <a:ext cx="1020119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fontAlgn="base">
              <a:buFont typeface="Arial"/>
              <a:buChar char="•"/>
            </a:pPr>
            <a:endParaRPr lang="es-ES" sz="1800"/>
          </a:p>
          <a:p>
            <a:pPr marL="285750" indent="-285750" algn="just">
              <a:buFont typeface="Arial"/>
              <a:buChar char="•"/>
            </a:pPr>
            <a:r>
              <a:rPr lang="es-ES" sz="1800"/>
              <a:t>Permitir la programación de citas en línea, de tal manera que los usuarios puedan seleccionar la fecha y hora de su preferencia, y para que el sistema pueda mostrar la disponibilidad del personal y la programación existente.</a:t>
            </a:r>
            <a:endParaRPr lang="es-ES"/>
          </a:p>
          <a:p>
            <a:pPr marL="285750" indent="-285750" algn="just">
              <a:buFont typeface="Arial" panose="020B0604020202020204" pitchFamily="34" charset="0"/>
              <a:buChar char="•"/>
            </a:pPr>
            <a:endParaRPr lang="es-ES" sz="1800"/>
          </a:p>
          <a:p>
            <a:pPr marL="285750" indent="-285750" algn="just">
              <a:buFont typeface="Arial"/>
              <a:buChar char="•"/>
            </a:pPr>
            <a:r>
              <a:rPr lang="es-ES" sz="1800"/>
              <a:t>Facilitar la creación y gestión de promociones para los usuarios, ofreciendo una amplia variedad de opciones como descuentos, ofertas especiales, paquetes, entre otros, para adaptarse a las necesidades de la comunidad.</a:t>
            </a:r>
            <a:endParaRPr lang="es-ES"/>
          </a:p>
          <a:p>
            <a:pPr marL="285750" indent="-285750" algn="just">
              <a:buFont typeface="Arial"/>
              <a:buChar char="•"/>
            </a:pPr>
            <a:endParaRPr lang="es-ES" sz="1800"/>
          </a:p>
          <a:p>
            <a:pPr marL="285750" indent="-285750" algn="just">
              <a:buFont typeface="Arial"/>
              <a:buChar char="•"/>
            </a:pPr>
            <a:r>
              <a:rPr lang="es-ES" sz="1800"/>
              <a:t>Brindar informes y estadísticas sobre el rendimiento de las ventas, como las ventas totales, el servicio más seleccionado, entre otros aspectos relevantes, para ayudar en la toma de decisiones y la planificación de ventas futuras.</a:t>
            </a:r>
          </a:p>
          <a:p>
            <a:pPr marL="285750" indent="-285750" algn="just">
              <a:buChar char="•"/>
            </a:pPr>
            <a:endParaRPr lang="es-ES" sz="1800"/>
          </a:p>
          <a:p>
            <a:pPr algn="just"/>
            <a:endParaRPr lang="es-ES" sz="1800">
              <a:solidFill>
                <a:srgbClr val="20212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CO" sz="4400" b="1" i="0" u="none" strike="noStrike" cap="none">
                <a:solidFill>
                  <a:schemeClr val="lt1"/>
                </a:solidFill>
                <a:latin typeface="Calibri"/>
                <a:ea typeface="Calibri"/>
                <a:cs typeface="Calibri"/>
                <a:sym typeface="Calibri"/>
              </a:rPr>
              <a:t>Requerimientos Funcionales</a:t>
            </a:r>
            <a:endParaRPr sz="1800" b="0" i="0" u="none" strike="noStrike" cap="none">
              <a:solidFill>
                <a:srgbClr val="000000"/>
              </a:solidFill>
              <a:latin typeface="Arial"/>
              <a:ea typeface="Arial"/>
              <a:cs typeface="Arial"/>
              <a:sym typeface="Arial"/>
            </a:endParaRPr>
          </a:p>
        </p:txBody>
      </p:sp>
      <p:pic>
        <p:nvPicPr>
          <p:cNvPr id="1032" name="Picture 8">
            <a:extLst>
              <a:ext uri="{FF2B5EF4-FFF2-40B4-BE49-F238E27FC236}">
                <a16:creationId xmlns:a16="http://schemas.microsoft.com/office/drawing/2014/main" id="{EA2EE61D-ADB0-EC4C-232D-60B6775B9C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20927" r="9388" b="8416"/>
          <a:stretch/>
        </p:blipFill>
        <p:spPr bwMode="auto">
          <a:xfrm>
            <a:off x="1070320" y="1811372"/>
            <a:ext cx="9579429" cy="51949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CO" sz="4400" b="1" i="0" u="none" strike="noStrike" cap="none">
                <a:solidFill>
                  <a:schemeClr val="lt1"/>
                </a:solidFill>
                <a:latin typeface="Calibri"/>
                <a:ea typeface="Calibri"/>
                <a:cs typeface="Calibri"/>
                <a:sym typeface="Calibri"/>
              </a:rPr>
              <a:t>Requerimientos Funcionales</a:t>
            </a:r>
            <a:endParaRPr sz="1800" b="0" i="0" u="none" strike="noStrike" cap="none">
              <a:solidFill>
                <a:srgbClr val="000000"/>
              </a:solidFill>
              <a:latin typeface="Arial"/>
              <a:ea typeface="Arial"/>
              <a:cs typeface="Arial"/>
              <a:sym typeface="Arial"/>
            </a:endParaRPr>
          </a:p>
        </p:txBody>
      </p:sp>
      <p:pic>
        <p:nvPicPr>
          <p:cNvPr id="1030" name="Picture 6">
            <a:extLst>
              <a:ext uri="{FF2B5EF4-FFF2-40B4-BE49-F238E27FC236}">
                <a16:creationId xmlns:a16="http://schemas.microsoft.com/office/drawing/2014/main" id="{1C942C0C-AB19-6705-54EC-D94ECFB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10" t="20926" r="11377" b="7463"/>
          <a:stretch/>
        </p:blipFill>
        <p:spPr bwMode="auto">
          <a:xfrm>
            <a:off x="375852" y="1746010"/>
            <a:ext cx="11440295" cy="500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13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CO" sz="4400" b="1" i="0" u="none" strike="noStrike" cap="none">
                <a:solidFill>
                  <a:schemeClr val="lt1"/>
                </a:solidFill>
                <a:latin typeface="Calibri"/>
                <a:ea typeface="Calibri"/>
                <a:cs typeface="Calibri"/>
                <a:sym typeface="Calibri"/>
              </a:rPr>
              <a:t>Requerimientos Funcionales</a:t>
            </a:r>
            <a:endParaRPr sz="1800" b="0" i="0" u="none" strike="noStrike" cap="none">
              <a:solidFill>
                <a:srgbClr val="000000"/>
              </a:solidFill>
              <a:latin typeface="Arial"/>
              <a:ea typeface="Arial"/>
              <a:cs typeface="Arial"/>
              <a:sym typeface="Arial"/>
            </a:endParaRPr>
          </a:p>
        </p:txBody>
      </p:sp>
      <p:pic>
        <p:nvPicPr>
          <p:cNvPr id="1028" name="Picture 4">
            <a:extLst>
              <a:ext uri="{FF2B5EF4-FFF2-40B4-BE49-F238E27FC236}">
                <a16:creationId xmlns:a16="http://schemas.microsoft.com/office/drawing/2014/main" id="{B9E5EBC6-A4FA-984B-6FFD-E4AB7231C7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28" t="29923" r="27066" b="11002"/>
          <a:stretch/>
        </p:blipFill>
        <p:spPr bwMode="auto">
          <a:xfrm>
            <a:off x="2475723" y="1595535"/>
            <a:ext cx="6677608" cy="489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52174"/>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21</Slides>
  <Notes>13</Notes>
  <HiddenSlides>0</HiddenSlide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Tema de Office</vt:lpstr>
      <vt:lpstr>Presentación de PowerPoint</vt:lpstr>
      <vt:lpstr>Presentación de PowerPoint</vt:lpstr>
      <vt:lpstr>Presentación de PowerPoint</vt:lpstr>
      <vt:lpstr>Planteamiento del problema</vt:lpstr>
      <vt:lpstr>Objetivo General</vt:lpstr>
      <vt:lpstr>Objetivos Específicos</vt:lpstr>
      <vt:lpstr>Requerimientos Funcionales</vt:lpstr>
      <vt:lpstr>Requerimientos Funcionales</vt:lpstr>
      <vt:lpstr>Requerimientos Funcionales</vt:lpstr>
      <vt:lpstr>Diagrama de Componentes</vt:lpstr>
      <vt:lpstr>Diagrama de Paquetes</vt:lpstr>
      <vt:lpstr>Diagrama de Despliegue</vt:lpstr>
      <vt:lpstr>Plataformas Tecnológicas</vt:lpstr>
      <vt:lpstr>Modelo Relacional</vt:lpstr>
      <vt:lpstr>Definición de Interfaces de Usuario</vt:lpstr>
      <vt:lpstr>Definición de Interfaces de Usuario</vt:lpstr>
      <vt:lpstr>Definición de Interfaces de Usuario</vt:lpstr>
      <vt:lpstr>Definición de Interfaces de Usuario</vt:lpstr>
      <vt:lpstr>Definición de Interfaces de Usuario</vt:lpstr>
      <vt:lpstr>Definición de Interfaces de Usuario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Aprendiz</dc:creator>
  <cp:revision>3</cp:revision>
  <dcterms:modified xsi:type="dcterms:W3CDTF">2023-06-06T15:23:15Z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SetDate">
    <vt:lpwstr>2023-03-21T15:01:59Z</vt:lpwstr>
  </property>
  <property fmtid="{D5CDD505-2E9C-101B-9397-08002B2CF9AE}" pid="4" name="MSIP_Label_1299739c-ad3d-4908-806e-4d91151a6e13_Method">
    <vt:lpwstr>Standard</vt:lpwstr>
  </property>
  <property fmtid="{D5CDD505-2E9C-101B-9397-08002B2CF9AE}" pid="5" name="MSIP_Label_1299739c-ad3d-4908-806e-4d91151a6e13_Name">
    <vt:lpwstr>All Employees (Unrestricted)</vt:lpwstr>
  </property>
  <property fmtid="{D5CDD505-2E9C-101B-9397-08002B2CF9AE}" pid="6" name="MSIP_Label_1299739c-ad3d-4908-806e-4d91151a6e13_SiteId">
    <vt:lpwstr>cbc2c381-2f2e-4d93-91d1-506c9316ace7</vt:lpwstr>
  </property>
  <property fmtid="{D5CDD505-2E9C-101B-9397-08002B2CF9AE}" pid="7" name="MSIP_Label_1299739c-ad3d-4908-806e-4d91151a6e13_ActionId">
    <vt:lpwstr>2caed4e8-f37b-4774-a3d7-2ad7177a8620</vt:lpwstr>
  </property>
  <property fmtid="{D5CDD505-2E9C-101B-9397-08002B2CF9AE}" pid="8" name="MSIP_Label_1299739c-ad3d-4908-806e-4d91151a6e13_ContentBits">
    <vt:lpwstr>0</vt:lpwstr>
  </property>
</Properties>
</file>